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8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9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0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1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4" r:id="rId2"/>
    <p:sldMasterId id="2147483653" r:id="rId3"/>
    <p:sldMasterId id="2147483678" r:id="rId4"/>
    <p:sldMasterId id="2147483671" r:id="rId5"/>
    <p:sldMasterId id="2147483706" r:id="rId6"/>
    <p:sldMasterId id="2147483711" r:id="rId7"/>
    <p:sldMasterId id="2147483720" r:id="rId8"/>
    <p:sldMasterId id="2147483725" r:id="rId9"/>
    <p:sldMasterId id="2147483737" r:id="rId10"/>
    <p:sldMasterId id="2147483780" r:id="rId11"/>
    <p:sldMasterId id="2147483814" r:id="rId12"/>
    <p:sldMasterId id="2147483858" r:id="rId13"/>
  </p:sldMasterIdLst>
  <p:notesMasterIdLst>
    <p:notesMasterId r:id="rId19"/>
  </p:notesMasterIdLst>
  <p:sldIdLst>
    <p:sldId id="292" r:id="rId14"/>
    <p:sldId id="354" r:id="rId15"/>
    <p:sldId id="27153" r:id="rId16"/>
    <p:sldId id="27155" r:id="rId17"/>
    <p:sldId id="352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Urbano Montoro Saccaco" initials="OUMS" lastIdx="1" clrIdx="0">
    <p:extLst>
      <p:ext uri="{19B8F6BF-5375-455C-9EA6-DF929625EA0E}">
        <p15:presenceInfo xmlns:p15="http://schemas.microsoft.com/office/powerpoint/2012/main" userId="S::omar.montoro@telefonica.com::03e79c43-f2d5-418b-8b9f-a5c39cb32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308"/>
    <a:srgbClr val="CBCFCB"/>
    <a:srgbClr val="9AC2FF"/>
    <a:srgbClr val="0066FF"/>
    <a:srgbClr val="969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3792" autoAdjust="0"/>
  </p:normalViewPr>
  <p:slideViewPr>
    <p:cSldViewPr snapToGrid="0" snapToObjects="1" showGuides="1">
      <p:cViewPr>
        <p:scale>
          <a:sx n="130" d="100"/>
          <a:sy n="130" d="100"/>
        </p:scale>
        <p:origin x="96" y="-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4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59" d="100"/>
          <a:sy n="159" d="100"/>
        </p:scale>
        <p:origin x="4792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OC\MACRODEMARCACION_VOZ\HISTORICO_INDICADORES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OC\MACRODEMARCACION_VOZ\HISTORICO_INDICADORESv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OC\MACRODEMARCACION_VOZ\HISTORICO_INDICADORES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OC\MACRODEMARCACION_VOZ\HISTORICO_INDICADORESv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OC\MACRODEMARCACION_VOZ\HISTORICO_INDICADORESv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OC\MACRODEMARCACION_VOZ\HISTORICO_INDICADORESv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OC\MACRODEMARCACION_VOZ\HISTORICO_CONTACTABILIDA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474117917456518E-2"/>
          <c:y val="0.20771310042413429"/>
          <c:w val="0.92635694058159568"/>
          <c:h val="0.5456723490499523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calldrop_3g_hist!$B$1</c:f>
              <c:strCache>
                <c:ptCount val="1"/>
                <c:pt idx="0">
                  <c:v>Success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calldrop_3g_hist!$A$17:$A$20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calldrop_3g_hist!$B$17:$B$20</c:f>
              <c:numCache>
                <c:formatCode>General</c:formatCode>
                <c:ptCount val="4"/>
                <c:pt idx="0">
                  <c:v>99.24</c:v>
                </c:pt>
                <c:pt idx="1">
                  <c:v>99.17</c:v>
                </c:pt>
                <c:pt idx="2">
                  <c:v>99.47</c:v>
                </c:pt>
                <c:pt idx="3">
                  <c:v>99.46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05-42C1-A0F6-D8F2EEA629D1}"/>
            </c:ext>
          </c:extLst>
        </c:ser>
        <c:ser>
          <c:idx val="1"/>
          <c:order val="1"/>
          <c:tx>
            <c:strRef>
              <c:f>calldrop_3g_hist!$C$1</c:f>
              <c:strCache>
                <c:ptCount val="1"/>
                <c:pt idx="0">
                  <c:v>Call Drop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calldrop_3g_hist!$A$17:$A$20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calldrop_3g_hist!$C$17:$C$20</c:f>
              <c:numCache>
                <c:formatCode>General</c:formatCode>
                <c:ptCount val="4"/>
                <c:pt idx="0">
                  <c:v>0.76</c:v>
                </c:pt>
                <c:pt idx="1">
                  <c:v>0.83</c:v>
                </c:pt>
                <c:pt idx="2">
                  <c:v>0.53</c:v>
                </c:pt>
                <c:pt idx="3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5-42C1-A0F6-D8F2EEA629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8096575"/>
        <c:axId val="138092415"/>
      </c:barChart>
      <c:barChart>
        <c:barDir val="col"/>
        <c:grouping val="percentStacked"/>
        <c:varyColors val="0"/>
        <c:ser>
          <c:idx val="2"/>
          <c:order val="2"/>
          <c:tx>
            <c:strRef>
              <c:f>calldrop_3g_hist!$D$1</c:f>
              <c:strCache>
                <c:ptCount val="1"/>
                <c:pt idx="0">
                  <c:v>Llamadas</c:v>
                </c:pt>
              </c:strCache>
            </c:strRef>
          </c:tx>
          <c:spPr>
            <a:noFill/>
            <a:ln>
              <a:solidFill>
                <a:srgbClr val="0070C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0.347222222222222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AC05-42C1-A0F6-D8F2EEA629D1}"/>
                </c:ext>
              </c:extLst>
            </c:dLbl>
            <c:dLbl>
              <c:idx val="1"/>
              <c:layout>
                <c:manualLayout>
                  <c:x val="0"/>
                  <c:y val="-0.347222222222222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C05-42C1-A0F6-D8F2EEA629D1}"/>
                </c:ext>
              </c:extLst>
            </c:dLbl>
            <c:dLbl>
              <c:idx val="2"/>
              <c:layout>
                <c:manualLayout>
                  <c:x val="0"/>
                  <c:y val="-0.351851851851851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AC05-42C1-A0F6-D8F2EEA629D1}"/>
                </c:ext>
              </c:extLst>
            </c:dLbl>
            <c:dLbl>
              <c:idx val="3"/>
              <c:layout>
                <c:manualLayout>
                  <c:x val="2.7777777777777779E-3"/>
                  <c:y val="-0.351851851851851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AC05-42C1-A0F6-D8F2EEA629D1}"/>
                </c:ext>
              </c:extLst>
            </c:dLbl>
            <c:spPr>
              <a:noFill/>
              <a:ln>
                <a:solidFill>
                  <a:srgbClr val="00B0F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calldrop_3g_hist!$A$17:$A$20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calldrop_3g_hist!$D$17:$D$20</c:f>
              <c:numCache>
                <c:formatCode>General</c:formatCode>
                <c:ptCount val="4"/>
                <c:pt idx="0">
                  <c:v>131164</c:v>
                </c:pt>
                <c:pt idx="1">
                  <c:v>120138</c:v>
                </c:pt>
                <c:pt idx="2">
                  <c:v>189952</c:v>
                </c:pt>
                <c:pt idx="3">
                  <c:v>186736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C05-42C1-A0F6-D8F2EEA629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8045711"/>
        <c:axId val="88049039"/>
      </c:barChart>
      <c:catAx>
        <c:axId val="138096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138092415"/>
        <c:crosses val="autoZero"/>
        <c:auto val="1"/>
        <c:lblAlgn val="ctr"/>
        <c:lblOffset val="100"/>
        <c:noMultiLvlLbl val="0"/>
      </c:catAx>
      <c:valAx>
        <c:axId val="13809241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8096575"/>
        <c:crosses val="autoZero"/>
        <c:crossBetween val="between"/>
      </c:valAx>
      <c:valAx>
        <c:axId val="88049039"/>
        <c:scaling>
          <c:orientation val="minMax"/>
        </c:scaling>
        <c:delete val="1"/>
        <c:axPos val="r"/>
        <c:numFmt formatCode="0%" sourceLinked="1"/>
        <c:majorTickMark val="out"/>
        <c:minorTickMark val="none"/>
        <c:tickLblPos val="nextTo"/>
        <c:crossAx val="88045711"/>
        <c:crosses val="max"/>
        <c:crossBetween val="between"/>
      </c:valAx>
      <c:catAx>
        <c:axId val="880457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80490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44136888003137E-2"/>
          <c:y val="0.20355773346109657"/>
          <c:w val="0.92511726223993729"/>
          <c:h val="0.5547613189189565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calldrop_vowifi_hist!$B$1</c:f>
              <c:strCache>
                <c:ptCount val="1"/>
                <c:pt idx="0">
                  <c:v>Success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calldrop_vowifi_hist!$A$17:$A$20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calldrop_vowifi_hist!$B$17:$B$20</c:f>
              <c:numCache>
                <c:formatCode>General</c:formatCode>
                <c:ptCount val="4"/>
                <c:pt idx="0">
                  <c:v>98.43</c:v>
                </c:pt>
                <c:pt idx="1">
                  <c:v>98.7</c:v>
                </c:pt>
                <c:pt idx="2">
                  <c:v>98.61</c:v>
                </c:pt>
                <c:pt idx="3">
                  <c:v>98.32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1-44B6-8A03-1D2ECEC5DE3F}"/>
            </c:ext>
          </c:extLst>
        </c:ser>
        <c:ser>
          <c:idx val="1"/>
          <c:order val="1"/>
          <c:tx>
            <c:strRef>
              <c:f>calldrop_vowifi_hist!$C$1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calldrop_vowifi_hist!$A$17:$A$20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calldrop_vowifi_hist!$C$17:$C$20</c:f>
              <c:numCache>
                <c:formatCode>General</c:formatCode>
                <c:ptCount val="4"/>
                <c:pt idx="0">
                  <c:v>1.57</c:v>
                </c:pt>
                <c:pt idx="1">
                  <c:v>1.3</c:v>
                </c:pt>
                <c:pt idx="2">
                  <c:v>1.39</c:v>
                </c:pt>
                <c:pt idx="3">
                  <c:v>1.68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31-44B6-8A03-1D2ECEC5D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8096159"/>
        <c:axId val="138076607"/>
      </c:barChart>
      <c:barChart>
        <c:barDir val="col"/>
        <c:grouping val="percentStacked"/>
        <c:varyColors val="0"/>
        <c:ser>
          <c:idx val="2"/>
          <c:order val="2"/>
          <c:tx>
            <c:strRef>
              <c:f>calldrop_vowifi_hist!$D$1</c:f>
              <c:strCache>
                <c:ptCount val="1"/>
                <c:pt idx="0">
                  <c:v>Llamadas</c:v>
                </c:pt>
              </c:strCache>
            </c:strRef>
          </c:tx>
          <c:spPr>
            <a:noFill/>
            <a:ln>
              <a:solidFill>
                <a:srgbClr val="0070C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1.2731334408019993E-17"/>
                  <c:y val="-0.3472222222222222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4F31-44B6-8A03-1D2ECEC5DE3F}"/>
                </c:ext>
              </c:extLst>
            </c:dLbl>
            <c:dLbl>
              <c:idx val="1"/>
              <c:layout>
                <c:manualLayout>
                  <c:x val="-5.0925337632079971E-17"/>
                  <c:y val="-0.3425925925925926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4F31-44B6-8A03-1D2ECEC5DE3F}"/>
                </c:ext>
              </c:extLst>
            </c:dLbl>
            <c:dLbl>
              <c:idx val="2"/>
              <c:layout>
                <c:manualLayout>
                  <c:x val="0"/>
                  <c:y val="-0.3425925925925926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4F31-44B6-8A03-1D2ECEC5DE3F}"/>
                </c:ext>
              </c:extLst>
            </c:dLbl>
            <c:dLbl>
              <c:idx val="3"/>
              <c:layout>
                <c:manualLayout>
                  <c:x val="-5.5555555555555558E-3"/>
                  <c:y val="-0.3425925925925926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4F31-44B6-8A03-1D2ECEC5DE3F}"/>
                </c:ext>
              </c:extLst>
            </c:dLbl>
            <c:spPr>
              <a:noFill/>
              <a:ln>
                <a:solidFill>
                  <a:srgbClr val="00B0F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calldrop_vowifi_hist!$A$17:$A$20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calldrop_vowifi_hist!$D$17:$D$20</c:f>
              <c:numCache>
                <c:formatCode>General</c:formatCode>
                <c:ptCount val="4"/>
                <c:pt idx="0">
                  <c:v>5972</c:v>
                </c:pt>
                <c:pt idx="1">
                  <c:v>6709</c:v>
                </c:pt>
                <c:pt idx="2">
                  <c:v>6424</c:v>
                </c:pt>
                <c:pt idx="3">
                  <c:v>6429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31-44B6-8A03-1D2ECEC5D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7045871"/>
        <c:axId val="117047119"/>
      </c:barChart>
      <c:catAx>
        <c:axId val="138096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138076607"/>
        <c:crosses val="autoZero"/>
        <c:auto val="1"/>
        <c:lblAlgn val="ctr"/>
        <c:lblOffset val="100"/>
        <c:noMultiLvlLbl val="0"/>
      </c:catAx>
      <c:valAx>
        <c:axId val="138076607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8096159"/>
        <c:crosses val="autoZero"/>
        <c:crossBetween val="between"/>
      </c:valAx>
      <c:valAx>
        <c:axId val="117047119"/>
        <c:scaling>
          <c:orientation val="minMax"/>
        </c:scaling>
        <c:delete val="1"/>
        <c:axPos val="r"/>
        <c:numFmt formatCode="0%" sourceLinked="1"/>
        <c:majorTickMark val="out"/>
        <c:minorTickMark val="none"/>
        <c:tickLblPos val="nextTo"/>
        <c:crossAx val="117045871"/>
        <c:crosses val="max"/>
        <c:crossBetween val="between"/>
      </c:valAx>
      <c:catAx>
        <c:axId val="11704587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0471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793815124668187E-2"/>
          <c:y val="0.2153840152837854"/>
          <c:w val="0.92441236975066365"/>
          <c:h val="0.5480730338364896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calldrop_volte_hist!$B$1</c:f>
              <c:strCache>
                <c:ptCount val="1"/>
                <c:pt idx="0">
                  <c:v>Success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calldrop_volte_hist!$A$17:$A$20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calldrop_volte_hist!$B$17:$B$20</c:f>
              <c:numCache>
                <c:formatCode>General</c:formatCode>
                <c:ptCount val="4"/>
                <c:pt idx="0">
                  <c:v>99.38</c:v>
                </c:pt>
                <c:pt idx="1">
                  <c:v>99.33</c:v>
                </c:pt>
                <c:pt idx="2">
                  <c:v>99.45</c:v>
                </c:pt>
                <c:pt idx="3">
                  <c:v>99.39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58-48C2-9BEE-F7E486B9EB38}"/>
            </c:ext>
          </c:extLst>
        </c:ser>
        <c:ser>
          <c:idx val="1"/>
          <c:order val="1"/>
          <c:tx>
            <c:strRef>
              <c:f>calldrop_volte_hist!$C$1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calldrop_volte_hist!$A$17:$A$20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calldrop_volte_hist!$C$17:$C$20</c:f>
              <c:numCache>
                <c:formatCode>General</c:formatCode>
                <c:ptCount val="4"/>
                <c:pt idx="0">
                  <c:v>0.62</c:v>
                </c:pt>
                <c:pt idx="1">
                  <c:v>0.67</c:v>
                </c:pt>
                <c:pt idx="2">
                  <c:v>0.55000000000000004</c:v>
                </c:pt>
                <c:pt idx="3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58-48C2-9BEE-F7E486B9EB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58076799"/>
        <c:axId val="358074303"/>
      </c:barChart>
      <c:barChart>
        <c:barDir val="col"/>
        <c:grouping val="percentStacked"/>
        <c:varyColors val="0"/>
        <c:ser>
          <c:idx val="2"/>
          <c:order val="2"/>
          <c:tx>
            <c:strRef>
              <c:f>calldrop_volte_hist!$D$1</c:f>
              <c:strCache>
                <c:ptCount val="1"/>
                <c:pt idx="0">
                  <c:v>Llamadas</c:v>
                </c:pt>
              </c:strCache>
            </c:strRef>
          </c:tx>
          <c:spPr>
            <a:noFill/>
            <a:ln>
              <a:solidFill>
                <a:srgbClr val="0070C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0.347222222222222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BC58-48C2-9BEE-F7E486B9EB38}"/>
                </c:ext>
              </c:extLst>
            </c:dLbl>
            <c:dLbl>
              <c:idx val="1"/>
              <c:layout>
                <c:manualLayout>
                  <c:x val="2.7777777777777779E-3"/>
                  <c:y val="-0.347222222222222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BC58-48C2-9BEE-F7E486B9EB38}"/>
                </c:ext>
              </c:extLst>
            </c:dLbl>
            <c:dLbl>
              <c:idx val="2"/>
              <c:layout>
                <c:manualLayout>
                  <c:x val="0"/>
                  <c:y val="-0.342592592592592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BC58-48C2-9BEE-F7E486B9EB38}"/>
                </c:ext>
              </c:extLst>
            </c:dLbl>
            <c:dLbl>
              <c:idx val="3"/>
              <c:layout>
                <c:manualLayout>
                  <c:x val="5.5555555555554534E-3"/>
                  <c:y val="-0.351851851851851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BC58-48C2-9BEE-F7E486B9EB38}"/>
                </c:ext>
              </c:extLst>
            </c:dLbl>
            <c:spPr>
              <a:noFill/>
              <a:ln>
                <a:solidFill>
                  <a:srgbClr val="00B0F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calldrop_volte_hist!$A$17:$A$20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calldrop_volte_hist!$D$17:$D$20</c:f>
              <c:numCache>
                <c:formatCode>General</c:formatCode>
                <c:ptCount val="4"/>
                <c:pt idx="0">
                  <c:v>100057</c:v>
                </c:pt>
                <c:pt idx="1">
                  <c:v>77936</c:v>
                </c:pt>
                <c:pt idx="2">
                  <c:v>130306</c:v>
                </c:pt>
                <c:pt idx="3">
                  <c:v>111845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58-48C2-9BEE-F7E486B9EB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1625119"/>
        <c:axId val="91623871"/>
      </c:barChart>
      <c:catAx>
        <c:axId val="35807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358074303"/>
        <c:crosses val="autoZero"/>
        <c:auto val="1"/>
        <c:lblAlgn val="ctr"/>
        <c:lblOffset val="100"/>
        <c:noMultiLvlLbl val="0"/>
      </c:catAx>
      <c:valAx>
        <c:axId val="35807430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58076799"/>
        <c:crosses val="autoZero"/>
        <c:crossBetween val="between"/>
      </c:valAx>
      <c:valAx>
        <c:axId val="91623871"/>
        <c:scaling>
          <c:orientation val="minMax"/>
        </c:scaling>
        <c:delete val="1"/>
        <c:axPos val="r"/>
        <c:numFmt formatCode="0%" sourceLinked="1"/>
        <c:majorTickMark val="out"/>
        <c:minorTickMark val="none"/>
        <c:tickLblPos val="nextTo"/>
        <c:crossAx val="91625119"/>
        <c:crosses val="max"/>
        <c:crossBetween val="between"/>
      </c:valAx>
      <c:catAx>
        <c:axId val="916251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162387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88406770211028E-2"/>
          <c:y val="0.19239773032899754"/>
          <c:w val="0.92423186459577944"/>
          <c:h val="0.5408151958764755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accesibilidad_3g_hist!$D$1</c:f>
              <c:strCache>
                <c:ptCount val="1"/>
                <c:pt idx="0">
                  <c:v>Successful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accesibilidad_3g_hist!$A$17:$A$20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accesibilidad_3g_hist!$D$17:$D$20</c:f>
              <c:numCache>
                <c:formatCode>0.0</c:formatCode>
                <c:ptCount val="4"/>
                <c:pt idx="0">
                  <c:v>95.88</c:v>
                </c:pt>
                <c:pt idx="1">
                  <c:v>96.38000000000001</c:v>
                </c:pt>
                <c:pt idx="2">
                  <c:v>97.39</c:v>
                </c:pt>
                <c:pt idx="3">
                  <c:v>96.710000000000008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FC-488E-8CB0-CA968A8C6C23}"/>
            </c:ext>
          </c:extLst>
        </c:ser>
        <c:ser>
          <c:idx val="1"/>
          <c:order val="1"/>
          <c:tx>
            <c:strRef>
              <c:f>accesibilidad_3g_hist!$E$1</c:f>
              <c:strCache>
                <c:ptCount val="1"/>
                <c:pt idx="0">
                  <c:v>Failure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accesibilidad_3g_hist!$A$17:$A$20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accesibilidad_3g_hist!$E$17:$E$20</c:f>
              <c:numCache>
                <c:formatCode>0.0</c:formatCode>
                <c:ptCount val="4"/>
                <c:pt idx="0">
                  <c:v>3.51</c:v>
                </c:pt>
                <c:pt idx="1">
                  <c:v>3.62</c:v>
                </c:pt>
                <c:pt idx="2">
                  <c:v>2.6</c:v>
                </c:pt>
                <c:pt idx="3" formatCode="General">
                  <c:v>3.29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FC-488E-8CB0-CA968A8C6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6913119"/>
        <c:axId val="256913951"/>
      </c:barChart>
      <c:barChart>
        <c:barDir val="col"/>
        <c:grouping val="percentStacked"/>
        <c:varyColors val="0"/>
        <c:ser>
          <c:idx val="2"/>
          <c:order val="2"/>
          <c:tx>
            <c:strRef>
              <c:f>accesibilidad_3g_hist!$F$1</c:f>
              <c:strCache>
                <c:ptCount val="1"/>
                <c:pt idx="0">
                  <c:v>Llamadas</c:v>
                </c:pt>
              </c:strCache>
            </c:strRef>
          </c:tx>
          <c:spPr>
            <a:noFill/>
            <a:ln>
              <a:solidFill>
                <a:srgbClr val="00B0F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1.2731334408019993E-17"/>
                  <c:y val="-0.33796296296296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7CFC-488E-8CB0-CA968A8C6C23}"/>
                </c:ext>
              </c:extLst>
            </c:dLbl>
            <c:dLbl>
              <c:idx val="1"/>
              <c:layout>
                <c:manualLayout>
                  <c:x val="0"/>
                  <c:y val="-0.33796296296296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CFC-488E-8CB0-CA968A8C6C23}"/>
                </c:ext>
              </c:extLst>
            </c:dLbl>
            <c:dLbl>
              <c:idx val="2"/>
              <c:layout>
                <c:manualLayout>
                  <c:x val="0"/>
                  <c:y val="-0.33796296296296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7CFC-488E-8CB0-CA968A8C6C23}"/>
                </c:ext>
              </c:extLst>
            </c:dLbl>
            <c:dLbl>
              <c:idx val="3"/>
              <c:layout>
                <c:manualLayout>
                  <c:x val="0"/>
                  <c:y val="-0.33796296296296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7CFC-488E-8CB0-CA968A8C6C23}"/>
                </c:ext>
              </c:extLst>
            </c:dLbl>
            <c:spPr>
              <a:noFill/>
              <a:ln>
                <a:solidFill>
                  <a:srgbClr val="00B0F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accesibilidad_3g_hist!$A$17:$A$20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accesibilidad_3g_hist!$F$17:$F$20</c:f>
              <c:numCache>
                <c:formatCode>General</c:formatCode>
                <c:ptCount val="4"/>
                <c:pt idx="0">
                  <c:v>130156</c:v>
                </c:pt>
                <c:pt idx="1">
                  <c:v>119128</c:v>
                </c:pt>
                <c:pt idx="2">
                  <c:v>188941</c:v>
                </c:pt>
                <c:pt idx="3">
                  <c:v>185731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CFC-488E-8CB0-CA968A8C6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7361328"/>
        <c:axId val="197358832"/>
      </c:barChart>
      <c:catAx>
        <c:axId val="25691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56913951"/>
        <c:crosses val="autoZero"/>
        <c:auto val="1"/>
        <c:lblAlgn val="ctr"/>
        <c:lblOffset val="100"/>
        <c:noMultiLvlLbl val="0"/>
      </c:catAx>
      <c:valAx>
        <c:axId val="256913951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56913119"/>
        <c:crosses val="autoZero"/>
        <c:crossBetween val="between"/>
      </c:valAx>
      <c:valAx>
        <c:axId val="197358832"/>
        <c:scaling>
          <c:orientation val="minMax"/>
        </c:scaling>
        <c:delete val="1"/>
        <c:axPos val="r"/>
        <c:numFmt formatCode="0%" sourceLinked="1"/>
        <c:majorTickMark val="out"/>
        <c:minorTickMark val="none"/>
        <c:tickLblPos val="nextTo"/>
        <c:crossAx val="197361328"/>
        <c:crosses val="max"/>
        <c:crossBetween val="between"/>
      </c:valAx>
      <c:catAx>
        <c:axId val="1973613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73588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44136888003137E-2"/>
          <c:y val="0.22493384491253021"/>
          <c:w val="0.92511726223993729"/>
          <c:h val="0.5333852769548613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accesibilidad_vowifi_hist!$D$1</c:f>
              <c:strCache>
                <c:ptCount val="1"/>
                <c:pt idx="0">
                  <c:v>Successful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accesibilidad_vowifi_hist!$A$17:$A$20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accesibilidad_vowifi_hist!$D$17:$D$20</c:f>
              <c:numCache>
                <c:formatCode>0.0</c:formatCode>
                <c:ptCount val="4"/>
                <c:pt idx="0">
                  <c:v>95.460000000000008</c:v>
                </c:pt>
                <c:pt idx="1">
                  <c:v>96.140000000000015</c:v>
                </c:pt>
                <c:pt idx="2">
                  <c:v>96.27</c:v>
                </c:pt>
                <c:pt idx="3">
                  <c:v>96.889999999999986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94-489B-BB27-7315ED7AE81A}"/>
            </c:ext>
          </c:extLst>
        </c:ser>
        <c:ser>
          <c:idx val="1"/>
          <c:order val="1"/>
          <c:tx>
            <c:strRef>
              <c:f>accesibilidad_vowifi_hist!$E$1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accesibilidad_vowifi_hist!$A$17:$A$20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accesibilidad_vowifi_hist!$E$17:$E$20</c:f>
              <c:numCache>
                <c:formatCode>0.0</c:formatCode>
                <c:ptCount val="4"/>
                <c:pt idx="0">
                  <c:v>4.54</c:v>
                </c:pt>
                <c:pt idx="1">
                  <c:v>3.86</c:v>
                </c:pt>
                <c:pt idx="2">
                  <c:v>3.74</c:v>
                </c:pt>
                <c:pt idx="3" formatCode="General">
                  <c:v>3.11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94-489B-BB27-7315ED7AE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1622623"/>
        <c:axId val="115465119"/>
      </c:barChart>
      <c:barChart>
        <c:barDir val="col"/>
        <c:grouping val="percentStacked"/>
        <c:varyColors val="0"/>
        <c:ser>
          <c:idx val="2"/>
          <c:order val="2"/>
          <c:tx>
            <c:strRef>
              <c:f>accesibilidad_vowifi_hist!$F$1</c:f>
              <c:strCache>
                <c:ptCount val="1"/>
                <c:pt idx="0">
                  <c:v>Llamadas</c:v>
                </c:pt>
              </c:strCache>
            </c:strRef>
          </c:tx>
          <c:spPr>
            <a:noFill/>
            <a:ln>
              <a:solidFill>
                <a:srgbClr val="00B0F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2.7777777777777779E-3"/>
                  <c:y val="-0.33796296296296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6594-489B-BB27-7315ED7AE81A}"/>
                </c:ext>
              </c:extLst>
            </c:dLbl>
            <c:dLbl>
              <c:idx val="1"/>
              <c:layout>
                <c:manualLayout>
                  <c:x val="-5.0925337632079971E-17"/>
                  <c:y val="-0.33796296296296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594-489B-BB27-7315ED7AE81A}"/>
                </c:ext>
              </c:extLst>
            </c:dLbl>
            <c:dLbl>
              <c:idx val="2"/>
              <c:layout>
                <c:manualLayout>
                  <c:x val="0"/>
                  <c:y val="-0.33796296296296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6594-489B-BB27-7315ED7AE81A}"/>
                </c:ext>
              </c:extLst>
            </c:dLbl>
            <c:dLbl>
              <c:idx val="3"/>
              <c:layout>
                <c:manualLayout>
                  <c:x val="2.7777777777777779E-3"/>
                  <c:y val="-0.33796296296296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6594-489B-BB27-7315ED7AE81A}"/>
                </c:ext>
              </c:extLst>
            </c:dLbl>
            <c:spPr>
              <a:noFill/>
              <a:ln>
                <a:solidFill>
                  <a:srgbClr val="00B0F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accesibilidad_vowifi_hist!$A$17:$A$20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accesibilidad_vowifi_hist!$F$17:$F$20</c:f>
              <c:numCache>
                <c:formatCode>General</c:formatCode>
                <c:ptCount val="4"/>
                <c:pt idx="0">
                  <c:v>5972</c:v>
                </c:pt>
                <c:pt idx="1">
                  <c:v>6709</c:v>
                </c:pt>
                <c:pt idx="2">
                  <c:v>6424</c:v>
                </c:pt>
                <c:pt idx="3">
                  <c:v>6429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94-489B-BB27-7315ED7AE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0182848"/>
        <c:axId val="260186176"/>
      </c:barChart>
      <c:catAx>
        <c:axId val="91622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115465119"/>
        <c:crosses val="autoZero"/>
        <c:auto val="1"/>
        <c:lblAlgn val="ctr"/>
        <c:lblOffset val="100"/>
        <c:noMultiLvlLbl val="0"/>
      </c:catAx>
      <c:valAx>
        <c:axId val="11546511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91622623"/>
        <c:crosses val="autoZero"/>
        <c:crossBetween val="between"/>
      </c:valAx>
      <c:valAx>
        <c:axId val="260186176"/>
        <c:scaling>
          <c:orientation val="minMax"/>
        </c:scaling>
        <c:delete val="1"/>
        <c:axPos val="r"/>
        <c:numFmt formatCode="0%" sourceLinked="1"/>
        <c:majorTickMark val="out"/>
        <c:minorTickMark val="none"/>
        <c:tickLblPos val="nextTo"/>
        <c:crossAx val="260182848"/>
        <c:crosses val="max"/>
        <c:crossBetween val="between"/>
      </c:valAx>
      <c:catAx>
        <c:axId val="260182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601861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793825349241188E-2"/>
          <c:y val="0.1854961455280974"/>
          <c:w val="0.92441234930151761"/>
          <c:h val="0.5335121980210386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accesibilidad_volte_hist!$D$1</c:f>
              <c:strCache>
                <c:ptCount val="1"/>
                <c:pt idx="0">
                  <c:v>Successful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accesibilidad_volte_hist!$A$17:$A$20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accesibilidad_volte_hist!$D$17:$D$20</c:f>
              <c:numCache>
                <c:formatCode>0.0</c:formatCode>
                <c:ptCount val="4"/>
                <c:pt idx="0">
                  <c:v>96.35</c:v>
                </c:pt>
                <c:pt idx="1">
                  <c:v>96.66</c:v>
                </c:pt>
                <c:pt idx="2">
                  <c:v>97.03</c:v>
                </c:pt>
                <c:pt idx="3">
                  <c:v>96.88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52-4511-A3CB-E101D872CE14}"/>
            </c:ext>
          </c:extLst>
        </c:ser>
        <c:ser>
          <c:idx val="1"/>
          <c:order val="1"/>
          <c:tx>
            <c:strRef>
              <c:f>accesibilidad_volte_hist!$E$1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accesibilidad_volte_hist!$A$17:$A$20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accesibilidad_volte_hist!$E$17:$E$20</c:f>
              <c:numCache>
                <c:formatCode>0.0</c:formatCode>
                <c:ptCount val="4"/>
                <c:pt idx="0">
                  <c:v>3.64</c:v>
                </c:pt>
                <c:pt idx="1">
                  <c:v>3.34</c:v>
                </c:pt>
                <c:pt idx="2">
                  <c:v>2.97</c:v>
                </c:pt>
                <c:pt idx="3" formatCode="General">
                  <c:v>3.12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52-4511-A3CB-E101D872CE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5997487"/>
        <c:axId val="145982095"/>
      </c:barChart>
      <c:barChart>
        <c:barDir val="col"/>
        <c:grouping val="percentStacked"/>
        <c:varyColors val="0"/>
        <c:ser>
          <c:idx val="2"/>
          <c:order val="2"/>
          <c:tx>
            <c:strRef>
              <c:f>accesibilidad_volte_hist!$F$1</c:f>
              <c:strCache>
                <c:ptCount val="1"/>
                <c:pt idx="0">
                  <c:v>Llamadas</c:v>
                </c:pt>
              </c:strCache>
            </c:strRef>
          </c:tx>
          <c:spPr>
            <a:noFill/>
            <a:ln>
              <a:solidFill>
                <a:srgbClr val="00B0F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2.7777777777777905E-3"/>
                  <c:y val="-0.33796296296296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0852-4511-A3CB-E101D872CE14}"/>
                </c:ext>
              </c:extLst>
            </c:dLbl>
            <c:dLbl>
              <c:idx val="1"/>
              <c:layout>
                <c:manualLayout>
                  <c:x val="0"/>
                  <c:y val="-0.33796296296296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852-4511-A3CB-E101D872CE14}"/>
                </c:ext>
              </c:extLst>
            </c:dLbl>
            <c:dLbl>
              <c:idx val="2"/>
              <c:layout>
                <c:manualLayout>
                  <c:x val="0"/>
                  <c:y val="-0.337962962962962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0852-4511-A3CB-E101D872CE14}"/>
                </c:ext>
              </c:extLst>
            </c:dLbl>
            <c:dLbl>
              <c:idx val="3"/>
              <c:layout>
                <c:manualLayout>
                  <c:x val="0"/>
                  <c:y val="-0.342592592592592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0852-4511-A3CB-E101D872CE14}"/>
                </c:ext>
              </c:extLst>
            </c:dLbl>
            <c:spPr>
              <a:noFill/>
              <a:ln>
                <a:solidFill>
                  <a:srgbClr val="00B0F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accesibilidad_volte_hist!$A$17:$A$20</c:f>
              <c:strCache>
                <c:ptCount val="4"/>
                <c:pt idx="0">
                  <c:v>22SEM9</c:v>
                </c:pt>
                <c:pt idx="1">
                  <c:v>22SEM10</c:v>
                </c:pt>
                <c:pt idx="2">
                  <c:v>22SEM11</c:v>
                </c:pt>
                <c:pt idx="3">
                  <c:v>22SEM12</c:v>
                </c:pt>
              </c:strCache>
            </c:strRef>
          </c:cat>
          <c:val>
            <c:numRef>
              <c:f>accesibilidad_volte_hist!$F$17:$F$20</c:f>
              <c:numCache>
                <c:formatCode>General</c:formatCode>
                <c:ptCount val="4"/>
                <c:pt idx="0">
                  <c:v>100057</c:v>
                </c:pt>
                <c:pt idx="1">
                  <c:v>77936</c:v>
                </c:pt>
                <c:pt idx="2">
                  <c:v>130306</c:v>
                </c:pt>
                <c:pt idx="3">
                  <c:v>111845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52-4511-A3CB-E101D872CE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7789584"/>
        <c:axId val="567789168"/>
      </c:barChart>
      <c:catAx>
        <c:axId val="145997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145982095"/>
        <c:crosses val="autoZero"/>
        <c:auto val="1"/>
        <c:lblAlgn val="ctr"/>
        <c:lblOffset val="100"/>
        <c:noMultiLvlLbl val="0"/>
      </c:catAx>
      <c:valAx>
        <c:axId val="14598209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45997487"/>
        <c:crosses val="autoZero"/>
        <c:crossBetween val="between"/>
      </c:valAx>
      <c:valAx>
        <c:axId val="567789168"/>
        <c:scaling>
          <c:orientation val="minMax"/>
        </c:scaling>
        <c:delete val="1"/>
        <c:axPos val="r"/>
        <c:numFmt formatCode="0%" sourceLinked="1"/>
        <c:majorTickMark val="out"/>
        <c:minorTickMark val="none"/>
        <c:tickLblPos val="nextTo"/>
        <c:crossAx val="567789584"/>
        <c:crosses val="max"/>
        <c:crossBetween val="between"/>
      </c:valAx>
      <c:catAx>
        <c:axId val="5677895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677891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E"/>
              <a:t>CONTACTABILIDAD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Sheet1!$A$17:$A$24</c:f>
              <c:strCache>
                <c:ptCount val="8"/>
                <c:pt idx="0">
                  <c:v>22S5</c:v>
                </c:pt>
                <c:pt idx="1">
                  <c:v>22S6</c:v>
                </c:pt>
                <c:pt idx="2">
                  <c:v>22S7</c:v>
                </c:pt>
                <c:pt idx="3">
                  <c:v>22S8</c:v>
                </c:pt>
                <c:pt idx="4">
                  <c:v>22S9</c:v>
                </c:pt>
                <c:pt idx="5">
                  <c:v>22S10</c:v>
                </c:pt>
                <c:pt idx="6">
                  <c:v>22S11</c:v>
                </c:pt>
                <c:pt idx="7">
                  <c:v>22S12</c:v>
                </c:pt>
              </c:strCache>
            </c:strRef>
          </c:cat>
          <c:val>
            <c:numRef>
              <c:f>Sheet1!$B$17:$B$24</c:f>
              <c:numCache>
                <c:formatCode>General</c:formatCode>
                <c:ptCount val="8"/>
                <c:pt idx="0">
                  <c:v>2132</c:v>
                </c:pt>
                <c:pt idx="1">
                  <c:v>2267</c:v>
                </c:pt>
                <c:pt idx="2">
                  <c:v>2199</c:v>
                </c:pt>
                <c:pt idx="3">
                  <c:v>2096</c:v>
                </c:pt>
                <c:pt idx="4">
                  <c:v>2003</c:v>
                </c:pt>
                <c:pt idx="5">
                  <c:v>1763</c:v>
                </c:pt>
                <c:pt idx="6">
                  <c:v>2205</c:v>
                </c:pt>
                <c:pt idx="7">
                  <c:v>2071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5-4420-B860-93D541BFE38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41590704"/>
        <c:axId val="241591120"/>
      </c:lineChart>
      <c:catAx>
        <c:axId val="24159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41591120"/>
        <c:crosses val="autoZero"/>
        <c:auto val="1"/>
        <c:lblAlgn val="ctr"/>
        <c:lblOffset val="100"/>
        <c:noMultiLvlLbl val="0"/>
      </c:catAx>
      <c:valAx>
        <c:axId val="241591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1590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237DB-060F-144E-B0D8-5A41407D1917}" type="datetimeFigureOut">
              <a:rPr lang="es-ES" smtClean="0"/>
              <a:t>18/04/2022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4495-405B-604F-BDAD-C09A80F4E4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37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1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CA4495-405B-604F-BDAD-C09A80F4E47C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23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5.svg"/><Relationship Id="rId4" Type="http://schemas.openxmlformats.org/officeDocument/2006/relationships/image" Target="../media/image1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954BD66-1368-BA4D-A88F-DFD8931680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0553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_Nume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177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15306" y="624929"/>
            <a:ext cx="5150682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6" y="366676"/>
            <a:ext cx="5150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" name="Marcador de contenido 6"/>
          <p:cNvSpPr>
            <a:spLocks noGrp="1"/>
          </p:cNvSpPr>
          <p:nvPr>
            <p:ph sz="quarter" idx="17" hasCustomPrompt="1"/>
          </p:nvPr>
        </p:nvSpPr>
        <p:spPr>
          <a:xfrm>
            <a:off x="515144" y="1554855"/>
            <a:ext cx="7561262" cy="4673135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8107199" y="1561007"/>
            <a:ext cx="3569657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0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07198" y="2277167"/>
            <a:ext cx="3569657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14" name="Gráfico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5359619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ndo_Azul_Logo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0DCAC73-46A0-4F44-878E-B326B1156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2349500"/>
            <a:ext cx="2158999" cy="215900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80A30C94-9398-024F-8F1F-0723B7250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0" y="5949950"/>
            <a:ext cx="2159000" cy="719138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421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_Nume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F113980-D274-D54B-AD70-99B76F41DF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59668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_Numero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005C5CA-F42A-644B-A70F-02024F4A4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287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_Numer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 dirty="0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CD503779-9A3F-774F-88AE-1D130E3B08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751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ndo_Azul_Logo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0DCAC73-46A0-4F44-878E-B326B1156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2349500"/>
            <a:ext cx="2158999" cy="215900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80A30C94-9398-024F-8F1F-0723B7250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0" y="5949950"/>
            <a:ext cx="2159000" cy="719138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061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68590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1126859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67F06FF-74A9-2E4A-9F48-78DDA1A23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49473A57-1097-594F-8845-F871CEBEA0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0276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8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	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EC0C27-5E8F-CE46-9D3F-E57743BA8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400795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_Colum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54" y="609644"/>
            <a:ext cx="11257119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541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,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ornare </a:t>
            </a:r>
            <a:r>
              <a:rPr lang="es-ES" dirty="0" err="1"/>
              <a:t>ac</a:t>
            </a:r>
            <a:r>
              <a:rPr lang="es-ES" dirty="0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943" y="366676"/>
            <a:ext cx="11257120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BD8A9A29-247E-EA46-8CD4-1758841A8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5541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271E3B7-3FD3-8440-9710-E3439F3EE8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541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01CE7070-5CE0-8D45-A606-20C768D30A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0977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,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ornare </a:t>
            </a:r>
            <a:r>
              <a:rPr lang="es-ES" dirty="0" err="1"/>
              <a:t>ac</a:t>
            </a:r>
            <a:r>
              <a:rPr lang="es-ES" dirty="0"/>
              <a:t>.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404E435A-E585-1841-9763-026093A593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0977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5AB8C3F2-42FD-F745-A334-79067A11A4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0977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3C623E7-0B4E-7B4B-9050-79C0DA76EC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D4AE0868-A0F4-264A-9EA9-07A81DB503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09788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_Enfasis_Fondo_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9A1EC2-E296-1C49-B7C5-AFC158D0F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5203862-1283-E34D-BE23-248C9F6C36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093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_Enfasis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CD7EA10-D8A9-F847-AA68-9AEC57ED8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485CB09-844D-904F-85A5-BB2AFEDB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03789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ndo_Azul_Titular_Blanc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01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75565342-32F0-F042-AECF-681BA10181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19100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D505DD84-3AB6-8846-A315-20A1D6859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48728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70B12B-8EC8-A743-A48B-40F9957BD415}"/>
              </a:ext>
            </a:extLst>
          </p:cNvPr>
          <p:cNvSpPr/>
          <p:nvPr userDrawn="1"/>
        </p:nvSpPr>
        <p:spPr>
          <a:xfrm>
            <a:off x="5375275" y="549275"/>
            <a:ext cx="5764188" cy="5764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7"/>
            <a:ext cx="5746065" cy="5764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1802407-72B2-964E-B4A9-6250E65E7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834347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xt_Imagen_Redonda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7" y="2461480"/>
            <a:ext cx="4595521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6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44B2B31-AADE-2D40-A3C9-1A8A61B14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70CF6B8-8544-A549-84E5-D504D346D2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23972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97F4A28-618B-D442-A382-B99307487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697461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o_Con_Imagenes_Cuadrad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1125168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11251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E166127-948E-434C-90AC-DEE04C3D91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1628776"/>
            <a:ext cx="5508626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Imagen </a:t>
            </a:r>
          </a:p>
        </p:txBody>
      </p:sp>
      <p:sp>
        <p:nvSpPr>
          <p:cNvPr id="19" name="Marcador de posición de imagen 9">
            <a:extLst>
              <a:ext uri="{FF2B5EF4-FFF2-40B4-BE49-F238E27FC236}">
                <a16:creationId xmlns:a16="http://schemas.microsoft.com/office/drawing/2014/main" id="{FD434FA2-08C3-B04D-956F-2D1EAED7F4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67438" y="1628775"/>
            <a:ext cx="5510442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Imagen 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38381B1-B5F7-6D41-8F03-FA5AF16419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526D8D0-1560-7947-8798-DAB681695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985742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3887112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49" y="1745320"/>
            <a:ext cx="3881226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47" y="2461480"/>
            <a:ext cx="3881225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" y="366676"/>
            <a:ext cx="3887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3724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5" name="Marcador de posición de imagen 9">
            <a:extLst>
              <a:ext uri="{FF2B5EF4-FFF2-40B4-BE49-F238E27FC236}">
                <a16:creationId xmlns:a16="http://schemas.microsoft.com/office/drawing/2014/main" id="{4DF4394C-AC73-B248-B9C9-EE57E9E544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5612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BDDDDE0-961B-8947-BB2E-8F6F75860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64326B59-DC1B-884E-BD3B-6335375322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056708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10521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02795F5-6C12-834F-B019-D7809BB331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79439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AC0C1AC-37D1-D940-8C55-C962846D9A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10521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C6F7ED5A-3746-7945-9845-224AFBD2E4B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79439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49922441-6D6B-D444-BB01-FD35AF058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16676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o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399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6216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429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0" name="Marcador de posición de imagen 16">
            <a:extLst>
              <a:ext uri="{FF2B5EF4-FFF2-40B4-BE49-F238E27FC236}">
                <a16:creationId xmlns:a16="http://schemas.microsoft.com/office/drawing/2014/main" id="{C9BE40AB-DD10-EA46-9CA3-54E8B95B7B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89867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1" name="Marcador de posición de imagen 16">
            <a:extLst>
              <a:ext uri="{FF2B5EF4-FFF2-40B4-BE49-F238E27FC236}">
                <a16:creationId xmlns:a16="http://schemas.microsoft.com/office/drawing/2014/main" id="{FD619271-213E-D646-A710-71914F2B32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88472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429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FEAD28-B0C6-7045-ACB6-9220400C0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02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3DC58B0B-28AC-3741-81D4-FCAC09C941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524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EEEAB2-D851-3C4A-AD34-0D6D4B6A1D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9047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A73ED5A7-EBB5-C74D-A8C8-D8B8868EC5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8569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E9C1027A-D609-B44D-B011-C5BC896EF5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791DDE1D-4495-FC40-8CAE-8A84E9BF83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175625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am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00CA439B-A2E9-AB47-81AE-731F953664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43758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am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7BF74AC2-6052-DE44-A2F8-685D64C198B3}"/>
              </a:ext>
            </a:extLst>
          </p:cNvPr>
          <p:cNvSpPr/>
          <p:nvPr userDrawn="1"/>
        </p:nvSpPr>
        <p:spPr>
          <a:xfrm>
            <a:off x="6953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2FAA048-4B5D-4E46-AC16-7452B6E31003}"/>
              </a:ext>
            </a:extLst>
          </p:cNvPr>
          <p:cNvSpPr/>
          <p:nvPr userDrawn="1"/>
        </p:nvSpPr>
        <p:spPr>
          <a:xfrm>
            <a:off x="35782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posición de imagen 16">
            <a:extLst>
              <a:ext uri="{FF2B5EF4-FFF2-40B4-BE49-F238E27FC236}">
                <a16:creationId xmlns:a16="http://schemas.microsoft.com/office/drawing/2014/main" id="{7738A7D9-3E3A-9B40-A1C7-8018C92133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813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2301D21-EF7B-7C46-A309-9161F0D613A6}"/>
              </a:ext>
            </a:extLst>
          </p:cNvPr>
          <p:cNvSpPr/>
          <p:nvPr userDrawn="1"/>
        </p:nvSpPr>
        <p:spPr>
          <a:xfrm>
            <a:off x="64611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Marcador de posición de imagen 16">
            <a:extLst>
              <a:ext uri="{FF2B5EF4-FFF2-40B4-BE49-F238E27FC236}">
                <a16:creationId xmlns:a16="http://schemas.microsoft.com/office/drawing/2014/main" id="{8BDA6A37-0168-9148-B73A-E2361E04F3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642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6BD6CA-9D28-324D-8CAC-1A48D712C4C0}"/>
              </a:ext>
            </a:extLst>
          </p:cNvPr>
          <p:cNvSpPr/>
          <p:nvPr userDrawn="1"/>
        </p:nvSpPr>
        <p:spPr>
          <a:xfrm>
            <a:off x="933767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Marcador de posición de imagen 16">
            <a:extLst>
              <a:ext uri="{FF2B5EF4-FFF2-40B4-BE49-F238E27FC236}">
                <a16:creationId xmlns:a16="http://schemas.microsoft.com/office/drawing/2014/main" id="{BED1A7FE-CD5F-FB4C-A982-6E2C839CD34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4084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6A1BD156-851D-AA43-AD36-3AC6C87568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6936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ndo_Imagen_Titular_Blanc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8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83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411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8316937-F3C3-2748-8C71-018AB83C46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3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eam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0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53AF884-B1B9-0C48-8FD4-D5D6E6285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B64CCC92-63D8-E34A-B1B1-C29FCBDE13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20576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53ADC201-6CCF-7040-9003-2487F24AA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96481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3B45862-9E43-9940-8549-F0AC9E09F87A}"/>
              </a:ext>
            </a:extLst>
          </p:cNvPr>
          <p:cNvSpPr/>
          <p:nvPr userDrawn="1"/>
        </p:nvSpPr>
        <p:spPr>
          <a:xfrm>
            <a:off x="0" y="2994668"/>
            <a:ext cx="12192000" cy="3863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FF1FDC2-D46E-6C49-A565-EC6FC1D2A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96311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5" y="624929"/>
            <a:ext cx="11260757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5" y="366676"/>
            <a:ext cx="112607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6388" y="1632375"/>
            <a:ext cx="5040313" cy="2156988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D3585285-DB0A-D049-AE19-C579B133D4D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5158" y="3874851"/>
            <a:ext cx="5031542" cy="243387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35638" y="1634623"/>
            <a:ext cx="5940425" cy="4674102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CFF5F8B-A429-1045-9905-ED53E0E41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849D7-0063-AC44-AE00-A227F515AD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8923864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7" y="624929"/>
            <a:ext cx="3701531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7" y="366676"/>
            <a:ext cx="370153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95776" y="366676"/>
            <a:ext cx="7380288" cy="5942049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905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904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2BA8632-997F-3F47-ABDB-2402CD834F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9E55FAA0-F851-A34F-A62C-AE1C1C2656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9503634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6" y="624929"/>
            <a:ext cx="5150682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6" y="366676"/>
            <a:ext cx="5150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5144" y="1554855"/>
            <a:ext cx="7561262" cy="4673135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7199" y="1561007"/>
            <a:ext cx="3569657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07198" y="2277167"/>
            <a:ext cx="3569657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55F83C0-7004-434D-B73C-56FB99990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64E4008-824B-7441-B2C4-EB899FC5F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02046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0DCAC73-46A0-4F44-878E-B326B1156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2349500"/>
            <a:ext cx="2158999" cy="215900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80A30C94-9398-024F-8F1F-0723B7250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0" y="5949950"/>
            <a:ext cx="2159000" cy="719138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8781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3460972-5B7A-EE4F-AACD-C4DB498A372B}"/>
              </a:ext>
            </a:extLst>
          </p:cNvPr>
          <p:cNvSpPr txBox="1"/>
          <p:nvPr userDrawn="1"/>
        </p:nvSpPr>
        <p:spPr bwMode="auto">
          <a:xfrm>
            <a:off x="3159224" y="1700808"/>
            <a:ext cx="251795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INTERNO:</a:t>
            </a: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defecto la información que manejamos como empleados es de uso interno, debe mantenerse en el ámbito interno de la empresa salvo que se comparta con proveedores o </a:t>
            </a:r>
            <a:r>
              <a:rPr lang="es-ES" sz="1400" b="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previo compromiso de confidencialidad. </a:t>
            </a:r>
            <a:b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5EBD96E-5F00-5545-BFD7-7EC773D4B74E}"/>
              </a:ext>
            </a:extLst>
          </p:cNvPr>
          <p:cNvSpPr txBox="1"/>
          <p:nvPr userDrawn="1"/>
        </p:nvSpPr>
        <p:spPr bwMode="auto">
          <a:xfrm>
            <a:off x="5889823" y="1700809"/>
            <a:ext cx="248951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RESTRINGIDO:</a:t>
            </a: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sensible que NO puede ser accesible por toda la empresa, sino sólo por un departamento concreto, un comité o los miembros de un proyecto. 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9287478-FEE7-7A40-8700-A9157F0B3156}"/>
              </a:ext>
            </a:extLst>
          </p:cNvPr>
          <p:cNvSpPr txBox="1"/>
          <p:nvPr userDrawn="1"/>
        </p:nvSpPr>
        <p:spPr bwMode="auto">
          <a:xfrm>
            <a:off x="8591974" y="1722716"/>
            <a:ext cx="247257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Tx/>
              <a:buNone/>
            </a:pPr>
            <a:r>
              <a:rPr lang="es-ES" sz="14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RESERVADO:</a:t>
            </a:r>
            <a:br>
              <a:rPr lang="es-ES" sz="14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muy sensible (estrategia, datos financieros, oportunidades de negocio…) que únicamente es accesible por personas designadas nominalmente.</a:t>
            </a:r>
            <a:endParaRPr lang="en-US" sz="14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9B0C01CB-C20D-1B44-A48D-16393FA76DA6}"/>
              </a:ext>
            </a:extLst>
          </p:cNvPr>
          <p:cNvSpPr txBox="1"/>
          <p:nvPr userDrawn="1"/>
        </p:nvSpPr>
        <p:spPr bwMode="auto">
          <a:xfrm>
            <a:off x="428625" y="5468142"/>
            <a:ext cx="80436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favor, rellene el uso que considere en el espacio reservado dentro de la presentación como “inserte tipo uso seguridad” ubicado en la parte superior derecha de la diapositiva.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 las diapositivas deberán de ir clasificadas </a:t>
            </a:r>
            <a:r>
              <a:rPr lang="es-ES" sz="10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incluida la portada, índices, etc.</a:t>
            </a: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8D6822BA-61A2-8842-A852-39FD1A195B4E}"/>
              </a:ext>
            </a:extLst>
          </p:cNvPr>
          <p:cNvGrpSpPr/>
          <p:nvPr userDrawn="1"/>
        </p:nvGrpSpPr>
        <p:grpSpPr>
          <a:xfrm>
            <a:off x="10814858" y="397424"/>
            <a:ext cx="1133302" cy="5479847"/>
            <a:chOff x="10814858" y="250209"/>
            <a:chExt cx="1133302" cy="4086661"/>
          </a:xfrm>
        </p:grpSpPr>
        <p:cxnSp>
          <p:nvCxnSpPr>
            <p:cNvPr id="11" name="Straight Connector 5">
              <a:extLst>
                <a:ext uri="{FF2B5EF4-FFF2-40B4-BE49-F238E27FC236}">
                  <a16:creationId xmlns:a16="http://schemas.microsoft.com/office/drawing/2014/main" id="{9C846DE3-131B-C841-9F40-F7972C2BD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14858" y="4336869"/>
              <a:ext cx="113330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8">
              <a:extLst>
                <a:ext uri="{FF2B5EF4-FFF2-40B4-BE49-F238E27FC236}">
                  <a16:creationId xmlns:a16="http://schemas.microsoft.com/office/drawing/2014/main" id="{E8BE2165-60F4-D140-A624-9D8D4611A92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09"/>
              <a:ext cx="0" cy="4086661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2">
              <a:extLst>
                <a:ext uri="{FF2B5EF4-FFF2-40B4-BE49-F238E27FC236}">
                  <a16:creationId xmlns:a16="http://schemas.microsoft.com/office/drawing/2014/main" id="{39BF3E03-8D26-EE47-A705-C120F1802A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57038" y="250209"/>
              <a:ext cx="9112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">
            <a:extLst>
              <a:ext uri="{FF2B5EF4-FFF2-40B4-BE49-F238E27FC236}">
                <a16:creationId xmlns:a16="http://schemas.microsoft.com/office/drawing/2014/main" id="{536B6B95-80E3-B848-B7F9-FB60E7AA64A3}"/>
              </a:ext>
            </a:extLst>
          </p:cNvPr>
          <p:cNvSpPr txBox="1"/>
          <p:nvPr userDrawn="1"/>
        </p:nvSpPr>
        <p:spPr bwMode="auto">
          <a:xfrm>
            <a:off x="428625" y="1700808"/>
            <a:ext cx="251795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PÚBLICO:</a:t>
            </a: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cuya divulgación no afecte a la empresa en términos de pérdida de imagen.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4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3CB85DA9-ABBC-844A-A2C9-4755E30191DD}"/>
              </a:ext>
            </a:extLst>
          </p:cNvPr>
          <p:cNvSpPr txBox="1"/>
          <p:nvPr userDrawn="1"/>
        </p:nvSpPr>
        <p:spPr bwMode="auto">
          <a:xfrm>
            <a:off x="428625" y="332656"/>
            <a:ext cx="16349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sz="3200" b="1" i="0" kern="1200" dirty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AVISO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ACF503D-7FDC-A741-BD22-5539A14D3796}"/>
              </a:ext>
            </a:extLst>
          </p:cNvPr>
          <p:cNvSpPr txBox="1"/>
          <p:nvPr userDrawn="1"/>
        </p:nvSpPr>
        <p:spPr bwMode="auto">
          <a:xfrm>
            <a:off x="428625" y="977286"/>
            <a:ext cx="94837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 anchor="ctr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altLang="es-ES" sz="10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Por razones de seguridad y protección de nuestra información corporativa es OBLIGATORIO clasificar los documentos en:</a:t>
            </a:r>
            <a:endParaRPr lang="es-ES" sz="1000" b="0" i="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D2CF8868-411F-1345-AB2B-2E5F8FD4692E}"/>
              </a:ext>
            </a:extLst>
          </p:cNvPr>
          <p:cNvSpPr/>
          <p:nvPr userDrawn="1"/>
        </p:nvSpPr>
        <p:spPr>
          <a:xfrm>
            <a:off x="428625" y="5239924"/>
            <a:ext cx="10327892" cy="1213412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B3174F0-4A74-0342-BBCC-36A9C42638F9}"/>
              </a:ext>
            </a:extLst>
          </p:cNvPr>
          <p:cNvSpPr/>
          <p:nvPr userDrawn="1"/>
        </p:nvSpPr>
        <p:spPr>
          <a:xfrm>
            <a:off x="9550119" y="195234"/>
            <a:ext cx="2306919" cy="450421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6BCDE6BE-24AF-6441-BCB6-4FE1510A75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/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8131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163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31371" y="-3381"/>
            <a:ext cx="109728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267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altLang="es-ES" dirty="0"/>
              <a:t>Haga clic para modificar el estilo de título del patrón</a:t>
            </a:r>
          </a:p>
        </p:txBody>
      </p:sp>
      <p:sp>
        <p:nvSpPr>
          <p:cNvPr id="5" name="2 Marcador de texto"/>
          <p:cNvSpPr>
            <a:spLocks noGrp="1"/>
          </p:cNvSpPr>
          <p:nvPr>
            <p:ph type="body" idx="10" hasCustomPrompt="1"/>
          </p:nvPr>
        </p:nvSpPr>
        <p:spPr>
          <a:xfrm>
            <a:off x="1391479" y="644690"/>
            <a:ext cx="10047719" cy="63976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667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altLang="es-ES" noProof="0" dirty="0">
                <a:sym typeface="Gill Sans" charset="0"/>
              </a:rPr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5916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ndo_Imagen_Titular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3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341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03D061EE-99C1-1F4C-AEA3-647F443580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62063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contenido"/>
          <p:cNvSpPr>
            <a:spLocks noGrp="1"/>
          </p:cNvSpPr>
          <p:nvPr>
            <p:ph sz="half" idx="11" hasCustomPrompt="1"/>
          </p:nvPr>
        </p:nvSpPr>
        <p:spPr>
          <a:xfrm>
            <a:off x="596819" y="1365387"/>
            <a:ext cx="10999373" cy="4525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431371" y="-3381"/>
            <a:ext cx="109728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267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altLang="es-ES" dirty="0"/>
              <a:t>Haga clic para modificar el estilo de título del patrón</a:t>
            </a:r>
          </a:p>
        </p:txBody>
      </p:sp>
      <p:sp>
        <p:nvSpPr>
          <p:cNvPr id="4" name="2 Marcador de texto"/>
          <p:cNvSpPr>
            <a:spLocks noGrp="1"/>
          </p:cNvSpPr>
          <p:nvPr>
            <p:ph type="body" idx="10" hasCustomPrompt="1"/>
          </p:nvPr>
        </p:nvSpPr>
        <p:spPr>
          <a:xfrm>
            <a:off x="1391479" y="644690"/>
            <a:ext cx="10047719" cy="63976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667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altLang="es-ES" noProof="0" dirty="0">
                <a:sym typeface="Gill Sans" charset="0"/>
              </a:rPr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783982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431371" y="-3381"/>
            <a:ext cx="109728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267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altLang="es-ES" dirty="0"/>
              <a:t>Haga clic para modificar el estilo de título del patrón</a:t>
            </a:r>
          </a:p>
        </p:txBody>
      </p:sp>
      <p:sp>
        <p:nvSpPr>
          <p:cNvPr id="4" name="2 Marcador de texto"/>
          <p:cNvSpPr>
            <a:spLocks noGrp="1"/>
          </p:cNvSpPr>
          <p:nvPr>
            <p:ph type="body" idx="10" hasCustomPrompt="1"/>
          </p:nvPr>
        </p:nvSpPr>
        <p:spPr>
          <a:xfrm>
            <a:off x="1391479" y="644690"/>
            <a:ext cx="10047719" cy="63976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667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altLang="es-ES" noProof="0" dirty="0">
                <a:sym typeface="Gill Sans" charset="0"/>
              </a:rPr>
              <a:t>Haga clic para modificar el estilo de texto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596819" y="1383066"/>
            <a:ext cx="10842379" cy="4508284"/>
          </a:xfrm>
          <a:prstGeom prst="rect">
            <a:avLst/>
          </a:prstGeom>
        </p:spPr>
        <p:txBody>
          <a:bodyPr/>
          <a:lstStyle>
            <a:lvl1pPr marL="457189" indent="-457189"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066773" indent="-457189">
              <a:buClr>
                <a:schemeClr val="tx2"/>
              </a:buClr>
              <a:buFont typeface="Courier New" panose="02070309020205020404" pitchFamily="49" charset="0"/>
              <a:buChar char="o"/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676358" indent="-457189">
              <a:buClr>
                <a:schemeClr val="tx2"/>
              </a:buClr>
              <a:buFont typeface="Wingdings" panose="05000000000000000000" pitchFamily="2" charset="2"/>
              <a:buChar char="§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213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20970010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Doble columna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31371" y="-3381"/>
            <a:ext cx="109728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267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altLang="es-ES" dirty="0"/>
              <a:t>Haga clic para modificar el estilo de título del patrón</a:t>
            </a:r>
          </a:p>
        </p:txBody>
      </p:sp>
      <p:sp>
        <p:nvSpPr>
          <p:cNvPr id="5" name="2 Marcador de texto"/>
          <p:cNvSpPr>
            <a:spLocks noGrp="1"/>
          </p:cNvSpPr>
          <p:nvPr>
            <p:ph type="body" idx="11" hasCustomPrompt="1"/>
          </p:nvPr>
        </p:nvSpPr>
        <p:spPr>
          <a:xfrm>
            <a:off x="1391479" y="644690"/>
            <a:ext cx="10047719" cy="63976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667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altLang="es-ES" noProof="0" dirty="0">
                <a:sym typeface="Gill Sans" charset="0"/>
              </a:rPr>
              <a:t>Haga clic para modificar el estilo de texto del patrón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6233636" y="1600203"/>
            <a:ext cx="5397581" cy="4525963"/>
          </a:xfrm>
          <a:prstGeom prst="rect">
            <a:avLst/>
          </a:prstGeom>
        </p:spPr>
        <p:txBody>
          <a:bodyPr/>
          <a:lstStyle>
            <a:lvl1pPr marL="457189" indent="-457189"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066773" indent="-457189">
              <a:buClr>
                <a:schemeClr val="tx2"/>
              </a:buClr>
              <a:buFont typeface="Courier New" panose="02070309020205020404" pitchFamily="49" charset="0"/>
              <a:buChar char="o"/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676358" indent="-457189">
              <a:buClr>
                <a:schemeClr val="tx2"/>
              </a:buClr>
              <a:buFont typeface="Wingdings" panose="05000000000000000000" pitchFamily="2" charset="2"/>
              <a:buChar char="§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213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596819" y="1600203"/>
            <a:ext cx="5397581" cy="4525963"/>
          </a:xfrm>
          <a:prstGeom prst="rect">
            <a:avLst/>
          </a:prstGeom>
        </p:spPr>
        <p:txBody>
          <a:bodyPr/>
          <a:lstStyle>
            <a:lvl1pPr marL="457189" indent="-457189"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066773" indent="-457189">
              <a:buClr>
                <a:schemeClr val="tx2"/>
              </a:buClr>
              <a:buFont typeface="Courier New" panose="02070309020205020404" pitchFamily="49" charset="0"/>
              <a:buChar char="o"/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676358" indent="-457189">
              <a:buClr>
                <a:schemeClr val="tx2"/>
              </a:buClr>
              <a:buFont typeface="Wingdings" panose="05000000000000000000" pitchFamily="2" charset="2"/>
              <a:buChar char="§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213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13872575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Cuadro d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31371" y="-3381"/>
            <a:ext cx="109728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267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altLang="es-ES" dirty="0"/>
              <a:t>Haga clic para modificar el estilo de título del patrón</a:t>
            </a:r>
          </a:p>
        </p:txBody>
      </p:sp>
      <p:sp>
        <p:nvSpPr>
          <p:cNvPr id="5" name="2 Marcador de texto"/>
          <p:cNvSpPr>
            <a:spLocks noGrp="1"/>
          </p:cNvSpPr>
          <p:nvPr>
            <p:ph type="body" idx="10" hasCustomPrompt="1"/>
          </p:nvPr>
        </p:nvSpPr>
        <p:spPr>
          <a:xfrm>
            <a:off x="1391479" y="644690"/>
            <a:ext cx="10047719" cy="63976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667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altLang="es-ES" noProof="0" dirty="0">
                <a:sym typeface="Gill Sans" charset="0"/>
              </a:rPr>
              <a:t>Haga clic para modificar el estilo de texto del patrón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sz="half" idx="11" hasCustomPrompt="1"/>
          </p:nvPr>
        </p:nvSpPr>
        <p:spPr>
          <a:xfrm>
            <a:off x="609600" y="1600203"/>
            <a:ext cx="10999373" cy="4525963"/>
          </a:xfrm>
          <a:prstGeom prst="rect">
            <a:avLst/>
          </a:prstGeom>
        </p:spPr>
        <p:txBody>
          <a:bodyPr vert="vert"/>
          <a:lstStyle>
            <a:lvl1pPr marL="457189" indent="-457189"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066773" indent="-457189">
              <a:buClr>
                <a:schemeClr val="tx2"/>
              </a:buClr>
              <a:buFont typeface="Courier New" panose="02070309020205020404" pitchFamily="49" charset="0"/>
              <a:buChar char="o"/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676358" indent="-457189">
              <a:buClr>
                <a:schemeClr val="tx2"/>
              </a:buClr>
              <a:buFont typeface="Wingdings" panose="05000000000000000000" pitchFamily="2" charset="2"/>
              <a:buChar char="§"/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chemeClr val="tx2"/>
              </a:buClr>
              <a:defRPr sz="2133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23228813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953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700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8894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431373" y="1952101"/>
            <a:ext cx="11299075" cy="2953802"/>
          </a:xfrm>
          <a:prstGeom prst="rect">
            <a:avLst/>
          </a:prstGeom>
        </p:spPr>
        <p:txBody>
          <a:bodyPr lIns="164852" tIns="82426" rIns="164852" bIns="82426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6100" b="0" i="0" kern="1200" spc="-101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Gill Sans" charset="0"/>
              </a:defRPr>
            </a:lvl1pPr>
            <a:lvl2pPr marL="1082040" indent="-463550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anose="020B0600070205080204" pitchFamily="34" charset="-128"/>
                <a:cs typeface="Telefonica ExtraLight"/>
                <a:sym typeface="Gill Sans" charset="0"/>
              </a:defRPr>
            </a:lvl2pPr>
            <a:lvl3pPr marL="1699895" indent="-463550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anose="020B0600070205080204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anose="020B0600070205080204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4926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r>
              <a:rPr lang="es-ES"/>
              <a:t/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8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r>
              <a:rPr lang="es-ES"/>
              <a:t/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r>
              <a:rPr lang="es-ES"/>
              <a:t/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EC0C27-5E8F-CE46-9D3F-E57743BA8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6566945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16726" y="1231615"/>
            <a:ext cx="9699703" cy="639354"/>
          </a:xfrm>
        </p:spPr>
        <p:txBody>
          <a:bodyPr>
            <a:noAutofit/>
          </a:bodyPr>
          <a:lstStyle>
            <a:lvl1pPr>
              <a:defRPr sz="4799"/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416699" y="2083433"/>
            <a:ext cx="9358603" cy="37932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197469"/>
      </p:ext>
    </p:extLst>
  </p:cSld>
  <p:clrMapOvr>
    <a:masterClrMapping/>
  </p:clrMapOvr>
  <p:transition spd="med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Index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741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2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3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4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520883"/>
      </p:ext>
    </p:extLst>
  </p:cSld>
  <p:clrMapOvr>
    <a:masterClrMapping/>
  </p:clrMapOvr>
  <p:transition spd="med" advClick="0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441" y="1599829"/>
            <a:ext cx="5410379" cy="4526502"/>
          </a:xfrm>
        </p:spPr>
        <p:txBody>
          <a:bodyPr/>
          <a:lstStyle>
            <a:lvl1pPr>
              <a:defRPr sz="2399"/>
            </a:lvl1pPr>
            <a:lvl2pPr>
              <a:defRPr sz="21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2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3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4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181" y="1599829"/>
            <a:ext cx="5410378" cy="4526502"/>
          </a:xfrm>
        </p:spPr>
        <p:txBody>
          <a:bodyPr/>
          <a:lstStyle>
            <a:lvl1pPr>
              <a:defRPr sz="2399"/>
            </a:lvl1pPr>
            <a:lvl2pPr>
              <a:defRPr sz="21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2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3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4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928866"/>
      </p:ext>
    </p:extLst>
  </p:cSld>
  <p:clrMapOvr>
    <a:masterClrMapping/>
  </p:clrMapOvr>
  <p:transition spd="med" advClick="0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16726" y="1231615"/>
            <a:ext cx="9699703" cy="639354"/>
          </a:xfrm>
        </p:spPr>
        <p:txBody>
          <a:bodyPr>
            <a:noAutofit/>
          </a:bodyPr>
          <a:lstStyle>
            <a:lvl1pPr>
              <a:defRPr sz="4799"/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416699" y="2083433"/>
            <a:ext cx="9358603" cy="37932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5563792"/>
      </p:ext>
    </p:extLst>
  </p:cSld>
  <p:clrMapOvr>
    <a:masterClrMapping/>
  </p:clrMapOvr>
  <p:transition spd="med" advClick="0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2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3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4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568556"/>
      </p:ext>
    </p:extLst>
  </p:cSld>
  <p:clrMapOvr>
    <a:masterClrMapping/>
  </p:clrMapOvr>
  <p:transition spd="med" advClick="0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441" y="1599829"/>
            <a:ext cx="5410379" cy="4526502"/>
          </a:xfrm>
        </p:spPr>
        <p:txBody>
          <a:bodyPr/>
          <a:lstStyle>
            <a:lvl1pPr>
              <a:defRPr sz="2399"/>
            </a:lvl1pPr>
            <a:lvl2pPr>
              <a:defRPr sz="21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2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3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4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181" y="1599829"/>
            <a:ext cx="5410378" cy="4526502"/>
          </a:xfrm>
        </p:spPr>
        <p:txBody>
          <a:bodyPr/>
          <a:lstStyle>
            <a:lvl1pPr>
              <a:defRPr sz="2399"/>
            </a:lvl1pPr>
            <a:lvl2pPr>
              <a:defRPr sz="21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2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3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4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992402"/>
      </p:ext>
    </p:extLst>
  </p:cSld>
  <p:clrMapOvr>
    <a:masterClrMapping/>
  </p:clrMapOvr>
  <p:transition spd="med" advClick="0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68590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1126859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67F06FF-74A9-2E4A-9F48-78DDA1A23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49473A57-1097-594F-8845-F871CEBEA0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1772359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8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	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EC0C27-5E8F-CE46-9D3F-E57743BA8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9132705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_Colum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54" y="609644"/>
            <a:ext cx="11257119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541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,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ornare </a:t>
            </a:r>
            <a:r>
              <a:rPr lang="es-ES" dirty="0" err="1"/>
              <a:t>ac</a:t>
            </a:r>
            <a:r>
              <a:rPr lang="es-ES" dirty="0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943" y="366676"/>
            <a:ext cx="11257120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BD8A9A29-247E-EA46-8CD4-1758841A8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5541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271E3B7-3FD3-8440-9710-E3439F3EE8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541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01CE7070-5CE0-8D45-A606-20C768D30A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0977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,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ornare </a:t>
            </a:r>
            <a:r>
              <a:rPr lang="es-ES" dirty="0" err="1"/>
              <a:t>ac</a:t>
            </a:r>
            <a:r>
              <a:rPr lang="es-ES" dirty="0"/>
              <a:t>.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404E435A-E585-1841-9763-026093A593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0977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5AB8C3F2-42FD-F745-A334-79067A11A4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0977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3C623E7-0B4E-7B4B-9050-79C0DA76EC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D4AE0868-A0F4-264A-9EA9-07A81DB503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957313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_Enfasis_Fondo_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9A1EC2-E296-1C49-B7C5-AFC158D0F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5203862-1283-E34D-BE23-248C9F6C36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4591581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_Enfasis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CD7EA10-D8A9-F847-AA68-9AEC57ED8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485CB09-844D-904F-85A5-BB2AFEDB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8390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0568" y="1425883"/>
            <a:ext cx="788077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1.</a:t>
            </a:r>
            <a:br>
              <a:rPr lang="es-ES" dirty="0"/>
            </a:br>
            <a:r>
              <a:rPr lang="es-ES" dirty="0"/>
              <a:t>2.</a:t>
            </a:r>
            <a:br>
              <a:rPr lang="es-ES" dirty="0"/>
            </a:br>
            <a:r>
              <a:rPr lang="es-ES" dirty="0"/>
              <a:t>3.</a:t>
            </a:r>
            <a:br>
              <a:rPr lang="es-ES" dirty="0"/>
            </a:br>
            <a:r>
              <a:rPr lang="es-ES" dirty="0"/>
              <a:t>4.</a:t>
            </a:r>
            <a:br>
              <a:rPr lang="es-ES" dirty="0"/>
            </a:br>
            <a:r>
              <a:rPr lang="es-ES" dirty="0"/>
              <a:t>5.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Index</a:t>
            </a:r>
            <a:endParaRPr lang="es-ES" dirty="0"/>
          </a:p>
        </p:txBody>
      </p:sp>
      <p:sp>
        <p:nvSpPr>
          <p:cNvPr id="44" name="Marcador de texto 83">
            <a:extLst>
              <a:ext uri="{FF2B5EF4-FFF2-40B4-BE49-F238E27FC236}">
                <a16:creationId xmlns:a16="http://schemas.microsoft.com/office/drawing/2014/main" id="{CBF29B9B-8E00-ED48-AEBE-65C3714F5E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100818" y="1425883"/>
            <a:ext cx="5896651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5008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D505DD84-3AB6-8846-A315-20A1D6859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385112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70B12B-8EC8-A743-A48B-40F9957BD415}"/>
              </a:ext>
            </a:extLst>
          </p:cNvPr>
          <p:cNvSpPr/>
          <p:nvPr userDrawn="1"/>
        </p:nvSpPr>
        <p:spPr>
          <a:xfrm>
            <a:off x="5375275" y="549275"/>
            <a:ext cx="5764188" cy="5764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7"/>
            <a:ext cx="5746065" cy="5764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1802407-72B2-964E-B4A9-6250E65E7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208071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xt_Imagen_Redonda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7" y="2461480"/>
            <a:ext cx="4595521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6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44B2B31-AADE-2D40-A3C9-1A8A61B14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70CF6B8-8544-A549-84E5-D504D346D2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281124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97F4A28-618B-D442-A382-B99307487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893143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o_Con_Imagenes_Cuadrad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1125168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11251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E166127-948E-434C-90AC-DEE04C3D91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1628776"/>
            <a:ext cx="5508626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Imagen </a:t>
            </a:r>
          </a:p>
        </p:txBody>
      </p:sp>
      <p:sp>
        <p:nvSpPr>
          <p:cNvPr id="19" name="Marcador de posición de imagen 9">
            <a:extLst>
              <a:ext uri="{FF2B5EF4-FFF2-40B4-BE49-F238E27FC236}">
                <a16:creationId xmlns:a16="http://schemas.microsoft.com/office/drawing/2014/main" id="{FD434FA2-08C3-B04D-956F-2D1EAED7F4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67438" y="1628775"/>
            <a:ext cx="5510442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Imagen 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38381B1-B5F7-6D41-8F03-FA5AF16419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526D8D0-1560-7947-8798-DAB681695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8779142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3887112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49" y="1745320"/>
            <a:ext cx="3881226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47" y="2461480"/>
            <a:ext cx="3881225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" y="366676"/>
            <a:ext cx="3887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3724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5" name="Marcador de posición de imagen 9">
            <a:extLst>
              <a:ext uri="{FF2B5EF4-FFF2-40B4-BE49-F238E27FC236}">
                <a16:creationId xmlns:a16="http://schemas.microsoft.com/office/drawing/2014/main" id="{4DF4394C-AC73-B248-B9C9-EE57E9E544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5612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BDDDDE0-961B-8947-BB2E-8F6F75860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64326B59-DC1B-884E-BD3B-6335375322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6450999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10521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02795F5-6C12-834F-B019-D7809BB331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79439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AC0C1AC-37D1-D940-8C55-C962846D9A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10521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C6F7ED5A-3746-7945-9845-224AFBD2E4B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79439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49922441-6D6B-D444-BB01-FD35AF058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0364741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o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399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6216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429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0" name="Marcador de posición de imagen 16">
            <a:extLst>
              <a:ext uri="{FF2B5EF4-FFF2-40B4-BE49-F238E27FC236}">
                <a16:creationId xmlns:a16="http://schemas.microsoft.com/office/drawing/2014/main" id="{C9BE40AB-DD10-EA46-9CA3-54E8B95B7B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89867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1" name="Marcador de posición de imagen 16">
            <a:extLst>
              <a:ext uri="{FF2B5EF4-FFF2-40B4-BE49-F238E27FC236}">
                <a16:creationId xmlns:a16="http://schemas.microsoft.com/office/drawing/2014/main" id="{FD619271-213E-D646-A710-71914F2B32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88472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429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FEAD28-B0C6-7045-ACB6-9220400C0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02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3DC58B0B-28AC-3741-81D4-FCAC09C941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524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EEEAB2-D851-3C4A-AD34-0D6D4B6A1D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9047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A73ED5A7-EBB5-C74D-A8C8-D8B8868EC5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8569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E9C1027A-D609-B44D-B011-C5BC896EF5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791DDE1D-4495-FC40-8CAE-8A84E9BF83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9051893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am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00CA439B-A2E9-AB47-81AE-731F953664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405509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am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7BF74AC2-6052-DE44-A2F8-685D64C198B3}"/>
              </a:ext>
            </a:extLst>
          </p:cNvPr>
          <p:cNvSpPr/>
          <p:nvPr userDrawn="1"/>
        </p:nvSpPr>
        <p:spPr>
          <a:xfrm>
            <a:off x="6953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2FAA048-4B5D-4E46-AC16-7452B6E31003}"/>
              </a:ext>
            </a:extLst>
          </p:cNvPr>
          <p:cNvSpPr/>
          <p:nvPr userDrawn="1"/>
        </p:nvSpPr>
        <p:spPr>
          <a:xfrm>
            <a:off x="35782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posición de imagen 16">
            <a:extLst>
              <a:ext uri="{FF2B5EF4-FFF2-40B4-BE49-F238E27FC236}">
                <a16:creationId xmlns:a16="http://schemas.microsoft.com/office/drawing/2014/main" id="{7738A7D9-3E3A-9B40-A1C7-8018C92133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813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2301D21-EF7B-7C46-A309-9161F0D613A6}"/>
              </a:ext>
            </a:extLst>
          </p:cNvPr>
          <p:cNvSpPr/>
          <p:nvPr userDrawn="1"/>
        </p:nvSpPr>
        <p:spPr>
          <a:xfrm>
            <a:off x="64611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Marcador de posición de imagen 16">
            <a:extLst>
              <a:ext uri="{FF2B5EF4-FFF2-40B4-BE49-F238E27FC236}">
                <a16:creationId xmlns:a16="http://schemas.microsoft.com/office/drawing/2014/main" id="{8BDA6A37-0168-9148-B73A-E2361E04F3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642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6BD6CA-9D28-324D-8CAC-1A48D712C4C0}"/>
              </a:ext>
            </a:extLst>
          </p:cNvPr>
          <p:cNvSpPr/>
          <p:nvPr userDrawn="1"/>
        </p:nvSpPr>
        <p:spPr>
          <a:xfrm>
            <a:off x="933767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Marcador de posición de imagen 16">
            <a:extLst>
              <a:ext uri="{FF2B5EF4-FFF2-40B4-BE49-F238E27FC236}">
                <a16:creationId xmlns:a16="http://schemas.microsoft.com/office/drawing/2014/main" id="{BED1A7FE-CD5F-FB4C-A982-6E2C839CD34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4084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6A1BD156-851D-AA43-AD36-3AC6C87568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38127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9259" y="372639"/>
            <a:ext cx="2978350" cy="341567"/>
          </a:xfrm>
        </p:spPr>
        <p:txBody>
          <a:bodyPr>
            <a:normAutofit/>
          </a:bodyPr>
          <a:lstStyle>
            <a:lvl1pPr>
              <a:defRPr sz="1300" b="1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798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0560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Index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3542EB-847A-134C-87D5-341B3F888D0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1390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D21A4EA-B7DC-2249-9BBA-4D41A99B3CE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1390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18" name="Marcador de texto 83">
            <a:extLst>
              <a:ext uri="{FF2B5EF4-FFF2-40B4-BE49-F238E27FC236}">
                <a16:creationId xmlns:a16="http://schemas.microsoft.com/office/drawing/2014/main" id="{846ACD11-B8D6-D347-834E-2FFC4F76789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2859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85611C3A-E7BA-8741-B713-7ECF35C208C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3018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847668A-0F13-FD40-99C9-7D211293DC7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3018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1" name="Marcador de texto 83">
            <a:extLst>
              <a:ext uri="{FF2B5EF4-FFF2-40B4-BE49-F238E27FC236}">
                <a16:creationId xmlns:a16="http://schemas.microsoft.com/office/drawing/2014/main" id="{2A5ED1A7-3C9E-0A47-A8B4-C2B3AC78C14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5870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665B95A9-6987-F748-AD20-7165E5E8CEE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7462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7991601E-FE13-004A-B235-1C7E12150DA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7462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4" name="Marcador de texto 83">
            <a:extLst>
              <a:ext uri="{FF2B5EF4-FFF2-40B4-BE49-F238E27FC236}">
                <a16:creationId xmlns:a16="http://schemas.microsoft.com/office/drawing/2014/main" id="{B55C8E76-6CFF-6040-8FA8-33F63C85CEB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0390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69111C5F-2E5B-A941-97B9-DF3CB7452A8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549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E44F70FF-0454-5A49-B7FE-A299E03161D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0549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7" name="Marcador de texto 83">
            <a:extLst>
              <a:ext uri="{FF2B5EF4-FFF2-40B4-BE49-F238E27FC236}">
                <a16:creationId xmlns:a16="http://schemas.microsoft.com/office/drawing/2014/main" id="{C6EFC7DE-FDA3-344F-BA47-77E74A7AB00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9798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DEDD6D48-A77A-1B42-A0A7-7C1FA8FB236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1390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339E1E00-EF43-9842-A5D4-7D893A6A21D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1390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0" name="Marcador de texto 83">
            <a:extLst>
              <a:ext uri="{FF2B5EF4-FFF2-40B4-BE49-F238E27FC236}">
                <a16:creationId xmlns:a16="http://schemas.microsoft.com/office/drawing/2014/main" id="{3609BFF5-C0EC-C74B-BAC5-C6247F87A159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2859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A2D9B95A-6F51-704A-8164-AE4376A5245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3018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347D8AC6-F6F7-AB40-BDAE-DFA1A20F303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3018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3" name="Marcador de texto 83">
            <a:extLst>
              <a:ext uri="{FF2B5EF4-FFF2-40B4-BE49-F238E27FC236}">
                <a16:creationId xmlns:a16="http://schemas.microsoft.com/office/drawing/2014/main" id="{2175621C-7D22-9246-842E-EBEBA072199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615870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857887B0-767A-9D43-9C2D-CFE8C77727A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17462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79494816-53D2-E340-A80C-F39EE826D985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17462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6" name="Marcador de texto 83">
            <a:extLst>
              <a:ext uri="{FF2B5EF4-FFF2-40B4-BE49-F238E27FC236}">
                <a16:creationId xmlns:a16="http://schemas.microsoft.com/office/drawing/2014/main" id="{E903AC53-87A3-6E4D-820F-7A4F85097C47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0390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46EEBF2D-185D-3F40-90DD-563D0093C87E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0549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F0CFAD44-F620-CD41-8005-F4C6AADCED7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0549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90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eam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0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53AF884-B1B9-0C48-8FD4-D5D6E6285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B64CCC92-63D8-E34A-B1B1-C29FCBDE13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9866904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53ADC201-6CCF-7040-9003-2487F24AA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384483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3B45862-9E43-9940-8549-F0AC9E09F87A}"/>
              </a:ext>
            </a:extLst>
          </p:cNvPr>
          <p:cNvSpPr/>
          <p:nvPr userDrawn="1"/>
        </p:nvSpPr>
        <p:spPr>
          <a:xfrm>
            <a:off x="0" y="2994668"/>
            <a:ext cx="12192000" cy="3863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FF1FDC2-D46E-6C49-A565-EC6FC1D2A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8258943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5" y="624929"/>
            <a:ext cx="11260757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5" y="366676"/>
            <a:ext cx="112607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6388" y="1632375"/>
            <a:ext cx="5040313" cy="2156988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D3585285-DB0A-D049-AE19-C579B133D4D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5158" y="3874851"/>
            <a:ext cx="5031542" cy="243387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35638" y="1634623"/>
            <a:ext cx="5940425" cy="4674102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CFF5F8B-A429-1045-9905-ED53E0E41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849D7-0063-AC44-AE00-A227F515AD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6819561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7" y="624929"/>
            <a:ext cx="3701531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7" y="366676"/>
            <a:ext cx="370153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95776" y="366676"/>
            <a:ext cx="7380288" cy="5942049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905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904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2BA8632-997F-3F47-ABDB-2402CD834F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9E55FAA0-F851-A34F-A62C-AE1C1C2656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1491159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6" y="624929"/>
            <a:ext cx="5150682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6" y="366676"/>
            <a:ext cx="5150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5144" y="1554855"/>
            <a:ext cx="7561262" cy="4673135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7199" y="1561007"/>
            <a:ext cx="3569657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07198" y="2277167"/>
            <a:ext cx="3569657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55F83C0-7004-434D-B73C-56FB99990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64E4008-824B-7441-B2C4-EB899FC5F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509832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431369" y="1707055"/>
            <a:ext cx="6883832" cy="29645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6920"/>
              </a:lnSpc>
              <a:spcBef>
                <a:spcPts val="1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6000" b="0" i="0" kern="1200" spc="-11" baseline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Gill Sans" charset="0"/>
              </a:defRPr>
            </a:lvl1pPr>
            <a:lvl2pPr marL="1066747" indent="-457178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17" indent="-457178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431370" y="5199807"/>
            <a:ext cx="7510849" cy="602916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1800" b="0" i="0" kern="1200" spc="-11" baseline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Gill Sans" charset="0"/>
              </a:defRPr>
            </a:lvl1pPr>
            <a:lvl2pPr marL="1066747" indent="-457178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17" indent="-457178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pic>
        <p:nvPicPr>
          <p:cNvPr id="6" name="Picture 5" descr="AF_TBS_Logo_ENG_RGB_PO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40"/>
          <a:stretch/>
        </p:blipFill>
        <p:spPr>
          <a:xfrm>
            <a:off x="451312" y="349646"/>
            <a:ext cx="2030632" cy="5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949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6750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plicac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562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par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400501" y="1525380"/>
            <a:ext cx="11299075" cy="295380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6000" b="0" i="0" kern="1200" spc="-100" baseline="0" dirty="0" smtClean="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  <a:sym typeface="Gill Sans" charset="0"/>
              </a:defRPr>
            </a:lvl1pPr>
            <a:lvl2pPr marL="1066747" indent="-457178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17" indent="-457178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Rectángulo 5"/>
          <p:cNvSpPr/>
          <p:nvPr userDrawn="1"/>
        </p:nvSpPr>
        <p:spPr>
          <a:xfrm>
            <a:off x="5113570" y="4432340"/>
            <a:ext cx="1934679" cy="153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 dirty="0">
              <a:latin typeface="Arial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3C431E9-5444-4BAB-BBF2-F406D1F9BEC4}"/>
              </a:ext>
            </a:extLst>
          </p:cNvPr>
          <p:cNvSpPr>
            <a:spLocks/>
          </p:cNvSpPr>
          <p:nvPr userDrawn="1"/>
        </p:nvSpPr>
        <p:spPr bwMode="auto">
          <a:xfrm>
            <a:off x="6027144" y="6347137"/>
            <a:ext cx="24686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9B234B-653C-4B4A-AD79-0BC59408A7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760" b="34440"/>
          <a:stretch/>
        </p:blipFill>
        <p:spPr>
          <a:xfrm>
            <a:off x="10789923" y="6308323"/>
            <a:ext cx="1034572" cy="3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7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ntos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0C2C86A-E25F-F94C-9B10-DA32F24E3B9F}"/>
              </a:ext>
            </a:extLst>
          </p:cNvPr>
          <p:cNvSpPr/>
          <p:nvPr userDrawn="1"/>
        </p:nvSpPr>
        <p:spPr>
          <a:xfrm>
            <a:off x="7723632" y="19213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5B29F80-9491-2344-915D-11D96128C8D5}"/>
              </a:ext>
            </a:extLst>
          </p:cNvPr>
          <p:cNvSpPr/>
          <p:nvPr userDrawn="1"/>
        </p:nvSpPr>
        <p:spPr>
          <a:xfrm>
            <a:off x="8973312" y="145192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DF087C4-BCE5-CF4D-9264-8BF23D238C86}"/>
              </a:ext>
            </a:extLst>
          </p:cNvPr>
          <p:cNvSpPr/>
          <p:nvPr userDrawn="1"/>
        </p:nvSpPr>
        <p:spPr>
          <a:xfrm>
            <a:off x="10168128" y="199446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D5DDB1-3969-7842-816C-0E9028EEE0BD}"/>
              </a:ext>
            </a:extLst>
          </p:cNvPr>
          <p:cNvSpPr/>
          <p:nvPr userDrawn="1"/>
        </p:nvSpPr>
        <p:spPr>
          <a:xfrm>
            <a:off x="9241536" y="247605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7B38733-C7CE-CC40-A346-42CB9FDC07EC}"/>
              </a:ext>
            </a:extLst>
          </p:cNvPr>
          <p:cNvSpPr/>
          <p:nvPr userDrawn="1"/>
        </p:nvSpPr>
        <p:spPr>
          <a:xfrm>
            <a:off x="8241792" y="2847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BFA97A2-60F7-D140-96EB-06C955249400}"/>
              </a:ext>
            </a:extLst>
          </p:cNvPr>
          <p:cNvSpPr/>
          <p:nvPr userDrawn="1"/>
        </p:nvSpPr>
        <p:spPr>
          <a:xfrm>
            <a:off x="7193280" y="31405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EC6ABBC-FB28-CA45-9260-33DBDD5A8E66}"/>
              </a:ext>
            </a:extLst>
          </p:cNvPr>
          <p:cNvSpPr/>
          <p:nvPr userDrawn="1"/>
        </p:nvSpPr>
        <p:spPr>
          <a:xfrm>
            <a:off x="7668768" y="4371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B103E51-E0A9-9441-9112-9DA26F729EF9}"/>
              </a:ext>
            </a:extLst>
          </p:cNvPr>
          <p:cNvSpPr/>
          <p:nvPr userDrawn="1"/>
        </p:nvSpPr>
        <p:spPr>
          <a:xfrm>
            <a:off x="8589264" y="378669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C7C4346-C80A-C541-BA30-B4E1DA70FB78}"/>
              </a:ext>
            </a:extLst>
          </p:cNvPr>
          <p:cNvSpPr/>
          <p:nvPr userDrawn="1"/>
        </p:nvSpPr>
        <p:spPr>
          <a:xfrm>
            <a:off x="9582912" y="342093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4AA2D7D-96BC-834F-982E-1D3BD6940C2E}"/>
              </a:ext>
            </a:extLst>
          </p:cNvPr>
          <p:cNvSpPr/>
          <p:nvPr userDrawn="1"/>
        </p:nvSpPr>
        <p:spPr>
          <a:xfrm>
            <a:off x="10643616" y="32197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0EC2DE0-33FD-D14C-BA7A-66CBC390B67A}"/>
              </a:ext>
            </a:extLst>
          </p:cNvPr>
          <p:cNvSpPr/>
          <p:nvPr userDrawn="1"/>
        </p:nvSpPr>
        <p:spPr>
          <a:xfrm>
            <a:off x="10113264" y="442677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D4C3106-9AF6-DD43-9204-40AA090B6033}"/>
              </a:ext>
            </a:extLst>
          </p:cNvPr>
          <p:cNvSpPr/>
          <p:nvPr userDrawn="1"/>
        </p:nvSpPr>
        <p:spPr>
          <a:xfrm>
            <a:off x="8875776" y="48961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2A35A1B3-7558-F84E-84A3-56C71DF152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5267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68590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1126859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0" name="Gráfico 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613645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8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	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1" name="Gráfico 10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2" name="Marcador de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560012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o_Colum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09654" y="609644"/>
            <a:ext cx="11257119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5541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,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ornare </a:t>
            </a:r>
            <a:r>
              <a:rPr lang="es-ES" dirty="0" err="1"/>
              <a:t>ac</a:t>
            </a:r>
            <a:r>
              <a:rPr lang="es-ES" dirty="0"/>
              <a:t>.</a:t>
            </a:r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8943" y="366676"/>
            <a:ext cx="11257120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415541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3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415541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21" name="Marcador de texto 14"/>
          <p:cNvSpPr>
            <a:spLocks noGrp="1"/>
          </p:cNvSpPr>
          <p:nvPr>
            <p:ph type="body" sz="quarter" idx="19" hasCustomPrompt="1"/>
          </p:nvPr>
        </p:nvSpPr>
        <p:spPr>
          <a:xfrm>
            <a:off x="6350977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,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ornare </a:t>
            </a:r>
            <a:r>
              <a:rPr lang="es-ES" dirty="0" err="1"/>
              <a:t>ac</a:t>
            </a:r>
            <a:r>
              <a:rPr lang="es-ES" dirty="0"/>
              <a:t>.</a:t>
            </a:r>
          </a:p>
        </p:txBody>
      </p:sp>
      <p:sp>
        <p:nvSpPr>
          <p:cNvPr id="22" name="Marcador de texto 12"/>
          <p:cNvSpPr>
            <a:spLocks noGrp="1"/>
          </p:cNvSpPr>
          <p:nvPr>
            <p:ph type="body" sz="quarter" idx="20" hasCustomPrompt="1"/>
          </p:nvPr>
        </p:nvSpPr>
        <p:spPr>
          <a:xfrm>
            <a:off x="6350977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23" name="Marcador de texto 14"/>
          <p:cNvSpPr>
            <a:spLocks noGrp="1"/>
          </p:cNvSpPr>
          <p:nvPr>
            <p:ph type="body" sz="quarter" idx="21" hasCustomPrompt="1"/>
          </p:nvPr>
        </p:nvSpPr>
        <p:spPr>
          <a:xfrm>
            <a:off x="6350977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25" name="Gráfico 2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2FD0F17-B918-49E6-9E48-D5E12ACDCB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124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o_Enfasis_Fondo_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</a:t>
            </a:r>
          </a:p>
        </p:txBody>
      </p:sp>
      <p:pic>
        <p:nvPicPr>
          <p:cNvPr id="8" name="Gráfico 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72556881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xto_Enfasis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</a:t>
            </a:r>
          </a:p>
        </p:txBody>
      </p:sp>
      <p:pic>
        <p:nvPicPr>
          <p:cNvPr id="8" name="Gráfico 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0551620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/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0958726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75275" y="549275"/>
            <a:ext cx="5764188" cy="5764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/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7"/>
            <a:ext cx="5746065" cy="5764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0" name="Marcador de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2113540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xt_Imagen_Redonda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420977" y="2461480"/>
            <a:ext cx="4595521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6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/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8430221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4" name="Gráfico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type="body" sz="quarter" idx="16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673677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exto_Con_Imagenes_Cuadrad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1125168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11251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/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1628776"/>
            <a:ext cx="5508626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Imagen </a:t>
            </a:r>
          </a:p>
        </p:txBody>
      </p:sp>
      <p:sp>
        <p:nvSpPr>
          <p:cNvPr id="19" name="Marcador de posición de imagen 9"/>
          <p:cNvSpPr>
            <a:spLocks noGrp="1"/>
          </p:cNvSpPr>
          <p:nvPr>
            <p:ph type="pic" sz="quarter" idx="18" hasCustomPrompt="1"/>
          </p:nvPr>
        </p:nvSpPr>
        <p:spPr>
          <a:xfrm>
            <a:off x="6167438" y="1628775"/>
            <a:ext cx="5510442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Imagen </a:t>
            </a:r>
          </a:p>
        </p:txBody>
      </p:sp>
      <p:pic>
        <p:nvPicPr>
          <p:cNvPr id="20" name="Gráfico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2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41248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_Numer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0692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3887112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14549" y="1745320"/>
            <a:ext cx="3881226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4547" y="2461480"/>
            <a:ext cx="3881225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08663" y="366676"/>
            <a:ext cx="3887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/>
          <p:cNvSpPr>
            <a:spLocks noGrp="1"/>
          </p:cNvSpPr>
          <p:nvPr>
            <p:ph type="pic" sz="quarter" idx="17" hasCustomPrompt="1"/>
          </p:nvPr>
        </p:nvSpPr>
        <p:spPr>
          <a:xfrm>
            <a:off x="4403724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5" name="Marcador de posición de imagen 9"/>
          <p:cNvSpPr>
            <a:spLocks noGrp="1"/>
          </p:cNvSpPr>
          <p:nvPr>
            <p:ph type="pic" sz="quarter" idx="18" hasCustomPrompt="1"/>
          </p:nvPr>
        </p:nvSpPr>
        <p:spPr>
          <a:xfrm>
            <a:off x="8075612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6" name="Gráfico 1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7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048184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/>
          <p:cNvSpPr>
            <a:spLocks noGrp="1"/>
          </p:cNvSpPr>
          <p:nvPr>
            <p:ph type="pic" sz="quarter" idx="17" hasCustomPrompt="1"/>
          </p:nvPr>
        </p:nvSpPr>
        <p:spPr>
          <a:xfrm>
            <a:off x="4210521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8" hasCustomPrompt="1"/>
          </p:nvPr>
        </p:nvSpPr>
        <p:spPr>
          <a:xfrm>
            <a:off x="7979439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3" name="Marcador de posición de imagen 9"/>
          <p:cNvSpPr>
            <a:spLocks noGrp="1"/>
          </p:cNvSpPr>
          <p:nvPr>
            <p:ph type="pic" sz="quarter" idx="19" hasCustomPrompt="1"/>
          </p:nvPr>
        </p:nvSpPr>
        <p:spPr>
          <a:xfrm>
            <a:off x="4210521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4" name="Marcador de posición de imagen 9"/>
          <p:cNvSpPr>
            <a:spLocks noGrp="1"/>
          </p:cNvSpPr>
          <p:nvPr>
            <p:ph type="pic" sz="quarter" idx="20" hasCustomPrompt="1"/>
          </p:nvPr>
        </p:nvSpPr>
        <p:spPr>
          <a:xfrm>
            <a:off x="7979439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7" name="Gráfico 1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8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1238813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exto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399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886216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/>
          <p:cNvSpPr>
            <a:spLocks noGrp="1"/>
          </p:cNvSpPr>
          <p:nvPr>
            <p:ph type="pic" sz="quarter" idx="13" hasCustomPrompt="1"/>
          </p:nvPr>
        </p:nvSpPr>
        <p:spPr>
          <a:xfrm>
            <a:off x="881429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0" name="Marcador de posición de imagen 16"/>
          <p:cNvSpPr>
            <a:spLocks noGrp="1"/>
          </p:cNvSpPr>
          <p:nvPr>
            <p:ph type="pic" sz="quarter" idx="15" hasCustomPrompt="1"/>
          </p:nvPr>
        </p:nvSpPr>
        <p:spPr>
          <a:xfrm>
            <a:off x="4489867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1" name="Marcador de posición de imagen 16"/>
          <p:cNvSpPr>
            <a:spLocks noGrp="1"/>
          </p:cNvSpPr>
          <p:nvPr>
            <p:ph type="pic" sz="quarter" idx="16" hasCustomPrompt="1"/>
          </p:nvPr>
        </p:nvSpPr>
        <p:spPr>
          <a:xfrm>
            <a:off x="8088472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1429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sp>
        <p:nvSpPr>
          <p:cNvPr id="13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449002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9" hasCustomPrompt="1"/>
          </p:nvPr>
        </p:nvSpPr>
        <p:spPr>
          <a:xfrm>
            <a:off x="448524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0" hasCustomPrompt="1"/>
          </p:nvPr>
        </p:nvSpPr>
        <p:spPr>
          <a:xfrm>
            <a:off x="809047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8569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pic>
        <p:nvPicPr>
          <p:cNvPr id="19" name="Gráfico 1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9779740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eam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/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19" name="Marcador de posición de imagen 16"/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0" name="Marcador de posición de imagen 16"/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1" name="Marcador de posición de imagen 16"/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2" name="Marcador de texto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/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/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29" name="Gráfico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8510275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eam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6953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/>
          <p:cNvSpPr>
            <a:spLocks noGrp="1"/>
          </p:cNvSpPr>
          <p:nvPr>
            <p:ph type="pic" sz="quarter" idx="13" hasCustomPrompt="1"/>
          </p:nvPr>
        </p:nvSpPr>
        <p:spPr>
          <a:xfrm>
            <a:off x="6984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2" name="Marcador de texto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/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/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29" name="Gráfico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35782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posición de imagen 16"/>
          <p:cNvSpPr>
            <a:spLocks noGrp="1"/>
          </p:cNvSpPr>
          <p:nvPr>
            <p:ph type="pic" sz="quarter" idx="27" hasCustomPrompt="1"/>
          </p:nvPr>
        </p:nvSpPr>
        <p:spPr>
          <a:xfrm>
            <a:off x="35813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1" name="Rectángulo 30"/>
          <p:cNvSpPr/>
          <p:nvPr/>
        </p:nvSpPr>
        <p:spPr>
          <a:xfrm>
            <a:off x="64611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Marcador de posición de imagen 16"/>
          <p:cNvSpPr>
            <a:spLocks noGrp="1"/>
          </p:cNvSpPr>
          <p:nvPr>
            <p:ph type="pic" sz="quarter" idx="28" hasCustomPrompt="1"/>
          </p:nvPr>
        </p:nvSpPr>
        <p:spPr>
          <a:xfrm>
            <a:off x="64642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3" name="Rectángulo 32"/>
          <p:cNvSpPr/>
          <p:nvPr/>
        </p:nvSpPr>
        <p:spPr>
          <a:xfrm>
            <a:off x="933767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Marcador de posición de imagen 16"/>
          <p:cNvSpPr>
            <a:spLocks noGrp="1"/>
          </p:cNvSpPr>
          <p:nvPr>
            <p:ph type="pic" sz="quarter" idx="29" hasCustomPrompt="1"/>
          </p:nvPr>
        </p:nvSpPr>
        <p:spPr>
          <a:xfrm>
            <a:off x="934084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9706684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eam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Título 10"/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0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/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19" name="Marcador de posición de imagen 16"/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0" name="Marcador de posición de imagen 16"/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1" name="Marcador de posición de imagen 16"/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2" name="Marcador de texto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3" name="Marcador de texto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4" name="Marcador de texto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5" name="Marcador de texto 11"/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26" name="Marcador de texto 14"/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7" name="Marcador de texto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r>
              <a:rPr lang="es-ES" dirty="0"/>
              <a:t/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pic>
        <p:nvPicPr>
          <p:cNvPr id="30" name="Gráfico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0885457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</a:p>
        </p:txBody>
      </p:sp>
      <p:pic>
        <p:nvPicPr>
          <p:cNvPr id="12" name="Gráfico 1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0613261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2994668"/>
            <a:ext cx="12192000" cy="3863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</a:p>
        </p:txBody>
      </p:sp>
      <p:pic>
        <p:nvPicPr>
          <p:cNvPr id="12" name="Gráfico 1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90149702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15305" y="624929"/>
            <a:ext cx="11260757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5" y="366676"/>
            <a:ext cx="112607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5" hasCustomPrompt="1"/>
          </p:nvPr>
        </p:nvSpPr>
        <p:spPr>
          <a:xfrm>
            <a:off x="516388" y="1632375"/>
            <a:ext cx="5040313" cy="2156988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contenido 6"/>
          <p:cNvSpPr>
            <a:spLocks noGrp="1"/>
          </p:cNvSpPr>
          <p:nvPr>
            <p:ph sz="quarter" idx="16" hasCustomPrompt="1"/>
          </p:nvPr>
        </p:nvSpPr>
        <p:spPr>
          <a:xfrm>
            <a:off x="525158" y="3874851"/>
            <a:ext cx="5031542" cy="243387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8" name="Marcador de contenido 6"/>
          <p:cNvSpPr>
            <a:spLocks noGrp="1"/>
          </p:cNvSpPr>
          <p:nvPr>
            <p:ph sz="quarter" idx="17" hasCustomPrompt="1"/>
          </p:nvPr>
        </p:nvSpPr>
        <p:spPr>
          <a:xfrm>
            <a:off x="5735638" y="1634623"/>
            <a:ext cx="5940425" cy="4674102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pic>
        <p:nvPicPr>
          <p:cNvPr id="12" name="Gráfico 1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0799736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15307" y="624929"/>
            <a:ext cx="3701531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  <p:sp>
        <p:nvSpPr>
          <p:cNvPr id="4" name="Marcador de tex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7" y="366676"/>
            <a:ext cx="370153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" name="Marcador de contenido 6"/>
          <p:cNvSpPr>
            <a:spLocks noGrp="1"/>
          </p:cNvSpPr>
          <p:nvPr>
            <p:ph sz="quarter" idx="17" hasCustomPrompt="1"/>
          </p:nvPr>
        </p:nvSpPr>
        <p:spPr>
          <a:xfrm>
            <a:off x="4295776" y="366676"/>
            <a:ext cx="7380288" cy="5942049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11905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0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1904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14" name="Gráfico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10875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2.png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7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theme" Target="../theme/theme13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41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9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</a:t>
            </a:r>
            <a:r>
              <a:rPr lang="es-ES" dirty="0" err="1"/>
              <a:t>patrónz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0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09203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70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orient="horz" pos="4110">
          <p15:clr>
            <a:srgbClr val="F26B43"/>
          </p15:clr>
        </p15:guide>
        <p15:guide id="61" orient="horz" pos="21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09469" y="405364"/>
            <a:ext cx="11373063" cy="872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Arial28pt , Left, only put one line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2" y="1599829"/>
            <a:ext cx="10973117" cy="452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2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3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4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0159437" y="6559306"/>
            <a:ext cx="271984" cy="19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900" b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pPr eaLnBrk="0" hangingPunct="0">
                <a:lnSpc>
                  <a:spcPct val="85000"/>
                </a:lnSpc>
                <a:defRPr/>
              </a:pPr>
              <a:t>‹Nº›</a:t>
            </a:fld>
            <a:endParaRPr lang="en-GB" altLang="zh-CN" sz="900" b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591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p:transition spd="med" advClick="0">
    <p:fade/>
  </p:transition>
  <p:txStyles>
    <p:titleStyle>
      <a:lvl1pPr algn="l" defTabSz="914126" rtl="0" eaLnBrk="1" latinLnBrk="0" hangingPunct="1">
        <a:spcBef>
          <a:spcPct val="0"/>
        </a:spcBef>
        <a:buNone/>
        <a:defRPr sz="2799" kern="1200">
          <a:solidFill>
            <a:schemeClr val="tx1"/>
          </a:solidFill>
          <a:latin typeface="Arial" pitchFamily="34" charset="0"/>
          <a:ea typeface="微软雅黑" pitchFamily="34" charset="-122"/>
          <a:cs typeface="Arial" pitchFamily="34" charset="0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2399" kern="1200" baseline="0">
          <a:solidFill>
            <a:srgbClr val="595959"/>
          </a:solidFill>
          <a:latin typeface="Arial" pitchFamily="34" charset="0"/>
          <a:ea typeface="微软雅黑" pitchFamily="34" charset="-122"/>
          <a:cs typeface="Arial" pitchFamily="34" charset="0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199" kern="1200">
          <a:solidFill>
            <a:srgbClr val="595959"/>
          </a:solidFill>
          <a:latin typeface="Arial" pitchFamily="34" charset="0"/>
          <a:ea typeface="微软雅黑" pitchFamily="34" charset="-122"/>
          <a:cs typeface="Arial" pitchFamily="34" charset="0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799" kern="1200">
          <a:solidFill>
            <a:srgbClr val="595959"/>
          </a:solidFill>
          <a:latin typeface="Arial" pitchFamily="34" charset="0"/>
          <a:ea typeface="微软雅黑" pitchFamily="34" charset="-122"/>
          <a:cs typeface="Arial" pitchFamily="34" charset="0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595959"/>
          </a:solidFill>
          <a:latin typeface="Arial" pitchFamily="34" charset="0"/>
          <a:ea typeface="微软雅黑" pitchFamily="34" charset="-122"/>
          <a:cs typeface="Arial" pitchFamily="34" charset="0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rgbClr val="595959"/>
          </a:solidFill>
          <a:latin typeface="Arial" pitchFamily="34" charset="0"/>
          <a:ea typeface="微软雅黑" pitchFamily="34" charset="-122"/>
          <a:cs typeface="Arial" pitchFamily="34" charset="0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897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pos="3795">
          <p15:clr>
            <a:srgbClr val="F26B43"/>
          </p15:clr>
        </p15:guide>
        <p15:guide id="61" pos="3885">
          <p15:clr>
            <a:srgbClr val="F26B43"/>
          </p15:clr>
        </p15:guide>
        <p15:guide id="62" orient="horz" pos="4088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auto">
          <a:xfrm>
            <a:off x="1274919" y="1537517"/>
            <a:ext cx="246280" cy="49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es-ES_tradnl" sz="2400" b="0" i="0" dirty="0" err="1">
              <a:solidFill>
                <a:srgbClr val="FFFFFF"/>
              </a:solidFill>
              <a:latin typeface="Arial" charset="0"/>
              <a:ea typeface="ヒラギノ角ゴ ProN W3" charset="-128"/>
              <a:cs typeface="Arial" charset="0"/>
              <a:sym typeface="Gill Sans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E4B2E4-0F82-46EE-81F8-CEC249E5EF9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8816" y="6220702"/>
            <a:ext cx="1656171" cy="3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8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5pPr>
      <a:lvl6pPr marL="60957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6pPr>
      <a:lvl7pPr marL="121914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7pPr>
      <a:lvl8pPr marL="182870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8pPr>
      <a:lvl9pPr marL="2438278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9pPr>
    </p:titleStyle>
    <p:bodyStyle>
      <a:lvl1pPr marL="457178" indent="-45717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1A19143-C788-438C-83A1-4983734F2F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889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7" r:id="rId19"/>
    <p:sldLayoutId id="2147483878" r:id="rId20"/>
    <p:sldLayoutId id="2147483879" r:id="rId21"/>
    <p:sldLayoutId id="214748388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1" y="1541723"/>
            <a:ext cx="10515600" cy="517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8" y="3389715"/>
            <a:ext cx="10515600" cy="906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A15BD63-25DB-3B42-A790-8477BD2501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60175F2-62CF-E54F-A682-F6FBAA3D9FE1}"/>
              </a:ext>
            </a:extLst>
          </p:cNvPr>
          <p:cNvSpPr txBox="1">
            <a:spLocks/>
          </p:cNvSpPr>
          <p:nvPr userDrawn="1"/>
        </p:nvSpPr>
        <p:spPr>
          <a:xfrm>
            <a:off x="9704471" y="296112"/>
            <a:ext cx="2125662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50" b="1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USO INTERNO RESTRINGIDO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637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300" kern="1200" cap="all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orient="horz" pos="408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</a:t>
            </a:r>
            <a:r>
              <a:rPr lang="es-ES" dirty="0" err="1"/>
              <a:t>patrónz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300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1733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3" r:id="rId3"/>
    <p:sldLayoutId id="2147483660" r:id="rId4"/>
    <p:sldLayoutId id="2147483661" r:id="rId5"/>
    <p:sldLayoutId id="2147483662" r:id="rId6"/>
    <p:sldLayoutId id="214748370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91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2" r:id="rId2"/>
    <p:sldLayoutId id="2147483683" r:id="rId3"/>
    <p:sldLayoutId id="2147483694" r:id="rId4"/>
    <p:sldLayoutId id="2147483695" r:id="rId5"/>
    <p:sldLayoutId id="2147483684" r:id="rId6"/>
    <p:sldLayoutId id="2147483704" r:id="rId7"/>
    <p:sldLayoutId id="2147483685" r:id="rId8"/>
    <p:sldLayoutId id="2147483686" r:id="rId9"/>
    <p:sldLayoutId id="2147483701" r:id="rId10"/>
    <p:sldLayoutId id="2147483688" r:id="rId11"/>
    <p:sldLayoutId id="2147483689" r:id="rId12"/>
    <p:sldLayoutId id="2147483690" r:id="rId13"/>
    <p:sldLayoutId id="2147483696" r:id="rId14"/>
    <p:sldLayoutId id="2147483703" r:id="rId15"/>
    <p:sldLayoutId id="2147483697" r:id="rId16"/>
    <p:sldLayoutId id="2147483692" r:id="rId17"/>
    <p:sldLayoutId id="2147483705" r:id="rId18"/>
    <p:sldLayoutId id="2147483693" r:id="rId19"/>
    <p:sldLayoutId id="2147483698" r:id="rId20"/>
    <p:sldLayoutId id="214748369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pos="3795" userDrawn="1">
          <p15:clr>
            <a:srgbClr val="F26B43"/>
          </p15:clr>
        </p15:guide>
        <p15:guide id="61" pos="3885" userDrawn="1">
          <p15:clr>
            <a:srgbClr val="F26B43"/>
          </p15:clr>
        </p15:guide>
        <p15:guide id="62" orient="horz" pos="408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</a:t>
            </a:r>
            <a:r>
              <a:rPr lang="es-ES" dirty="0" err="1"/>
              <a:t>patrónz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6001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</a:t>
            </a:r>
            <a:r>
              <a:rPr lang="es-ES" dirty="0" err="1"/>
              <a:t>patrónz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9657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D:\PROYECTOS\PLANTILLAS\PLANTILLAS PPT\Propuesta plantillas referencia\paso a PPT\Recursos\ELEGIMOS TODO\AZUL AZUL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7" y="6383867"/>
            <a:ext cx="2004483" cy="19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6 Rectángulo"/>
          <p:cNvSpPr>
            <a:spLocks noChangeArrowheads="1"/>
          </p:cNvSpPr>
          <p:nvPr userDrawn="1"/>
        </p:nvSpPr>
        <p:spPr bwMode="auto">
          <a:xfrm>
            <a:off x="0" y="1"/>
            <a:ext cx="143933" cy="68876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sz="3733" u="sng"/>
          </a:p>
        </p:txBody>
      </p:sp>
      <p:sp>
        <p:nvSpPr>
          <p:cNvPr id="2" name="7 Rectángulo"/>
          <p:cNvSpPr>
            <a:spLocks noChangeArrowheads="1"/>
          </p:cNvSpPr>
          <p:nvPr userDrawn="1"/>
        </p:nvSpPr>
        <p:spPr bwMode="auto">
          <a:xfrm>
            <a:off x="0" y="1"/>
            <a:ext cx="143933" cy="12678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s-ES" altLang="es-ES" sz="3733" u="sng"/>
          </a:p>
        </p:txBody>
      </p:sp>
      <p:pic>
        <p:nvPicPr>
          <p:cNvPr id="3" name="Picture 6" descr="D:\PROYECTOS\RECURSOS\TELEFÓNICA\LOGOS Telefónica\TEL logo_pos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384" y="6021918"/>
            <a:ext cx="1921933" cy="71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/>
          <p:nvPr userDrawn="1"/>
        </p:nvSpPr>
        <p:spPr bwMode="auto">
          <a:xfrm>
            <a:off x="5899151" y="6214534"/>
            <a:ext cx="330219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fld id="{BE5664B0-1F52-4F05-9DCB-68D78E3CC9CF}" type="slidenum">
              <a:rPr lang="es-ES_tradnl" altLang="es-ES" sz="14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  <a:sym typeface="Arial" panose="020B0604020202020204" pitchFamily="34" charset="0"/>
              </a:rPr>
              <a:t>‹Nº›</a:t>
            </a:fld>
            <a:endParaRPr lang="es-ES_tradnl" altLang="es-ES" sz="1467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1031" name="59 Grupo"/>
          <p:cNvGrpSpPr/>
          <p:nvPr userDrawn="1"/>
        </p:nvGrpSpPr>
        <p:grpSpPr bwMode="auto">
          <a:xfrm>
            <a:off x="5774267" y="6309784"/>
            <a:ext cx="575733" cy="287867"/>
            <a:chOff x="971600" y="4149080"/>
            <a:chExt cx="1440160" cy="720080"/>
          </a:xfrm>
        </p:grpSpPr>
        <p:sp>
          <p:nvSpPr>
            <p:cNvPr id="14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-1" fmla="*/ 0 w 270030"/>
                <a:gd name="connsiteY0-2" fmla="*/ 288032 h 288032"/>
                <a:gd name="connsiteX1-3" fmla="*/ 270030 w 270030"/>
                <a:gd name="connsiteY1-4" fmla="*/ 0 h 288032"/>
                <a:gd name="connsiteX2-5" fmla="*/ 0 w 270030"/>
                <a:gd name="connsiteY2-6" fmla="*/ 288032 h 2880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2400"/>
            </a:p>
          </p:txBody>
        </p:sp>
        <p:sp>
          <p:nvSpPr>
            <p:cNvPr id="17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-1" fmla="*/ 0 w 270030"/>
                <a:gd name="connsiteY0-2" fmla="*/ 288032 h 288032"/>
                <a:gd name="connsiteX1-3" fmla="*/ 270030 w 270030"/>
                <a:gd name="connsiteY1-4" fmla="*/ 0 h 288032"/>
                <a:gd name="connsiteX2-5" fmla="*/ 0 w 270030"/>
                <a:gd name="connsiteY2-6" fmla="*/ 288032 h 2880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2400"/>
            </a:p>
          </p:txBody>
        </p:sp>
      </p:grpSp>
    </p:spTree>
    <p:extLst>
      <p:ext uri="{BB962C8B-B14F-4D97-AF65-F5344CB8AC3E}">
        <p14:creationId xmlns:p14="http://schemas.microsoft.com/office/powerpoint/2010/main" val="290908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Calibri Light" panose="020F0302020204030204" pitchFamily="34" charset="0"/>
          <a:ea typeface="MS PGothic" panose="020B0600070205080204" pitchFamily="34" charset="-128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Calibri Light" panose="020F0302020204030204" pitchFamily="34" charset="0"/>
          <a:ea typeface="MS PGothic" panose="020B0600070205080204" pitchFamily="34" charset="-128"/>
          <a:cs typeface="Calibri Light" panose="020F03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Calibri Light" panose="020F0302020204030204" pitchFamily="34" charset="0"/>
          <a:ea typeface="MS PGothic" panose="020B0600070205080204" pitchFamily="34" charset="-128"/>
          <a:cs typeface="Calibri Light" panose="020F03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Calibri Light" panose="020F0302020204030204" pitchFamily="34" charset="0"/>
          <a:ea typeface="MS PGothic" panose="020B0600070205080204" pitchFamily="34" charset="-128"/>
          <a:cs typeface="Calibri Light" panose="020F03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Calibri Light" panose="020F0302020204030204" pitchFamily="34" charset="0"/>
          <a:ea typeface="MS PGothic" panose="020B0600070205080204" pitchFamily="34" charset="-128"/>
          <a:cs typeface="Calibri Light" panose="020F0302020204030204" pitchFamily="34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Arial" panose="020B0604020202020204" pitchFamily="34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Arial" panose="020B0604020202020204" pitchFamily="34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Arial" panose="020B0604020202020204" pitchFamily="34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200000"/>
        <a:defRPr sz="3200">
          <a:solidFill>
            <a:srgbClr val="0095A1"/>
          </a:solidFill>
          <a:latin typeface="Calibri Light" panose="020F0302020204030204" pitchFamily="34" charset="0"/>
          <a:ea typeface="MS PGothic" panose="020B0600070205080204" pitchFamily="34" charset="-128"/>
          <a:cs typeface="Calibri Light" panose="020F0302020204030204" pitchFamily="34" charset="0"/>
        </a:defRPr>
      </a:lvl1pPr>
      <a:lvl2pPr marL="60958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defRPr>
          <a:solidFill>
            <a:srgbClr val="0095A1"/>
          </a:solidFill>
          <a:latin typeface="Calibri Light" panose="020F0302020204030204" pitchFamily="34" charset="0"/>
          <a:ea typeface="MS PGothic" panose="020B0600070205080204" pitchFamily="34" charset="-128"/>
        </a:defRPr>
      </a:lvl2pPr>
      <a:lvl3pPr marL="121917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2133">
          <a:solidFill>
            <a:srgbClr val="0095A1"/>
          </a:solidFill>
          <a:latin typeface="Calibri Light" panose="020F0302020204030204" pitchFamily="34" charset="0"/>
          <a:ea typeface="MS PGothic" panose="020B0600070205080204" pitchFamily="34" charset="-128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auto">
          <a:xfrm>
            <a:off x="1274919" y="1537517"/>
            <a:ext cx="249759" cy="49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3640" tIns="61820" rIns="123640" bIns="61820" rtlCol="0">
            <a:spAutoFit/>
          </a:bodyPr>
          <a:lstStyle/>
          <a:p>
            <a:pPr defTabSz="9271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/>
              <a:buNone/>
            </a:pPr>
            <a:endParaRPr lang="es-ES_tradnl" sz="2400" kern="0" dirty="0">
              <a:solidFill>
                <a:srgbClr val="FFFFFF"/>
              </a:solidFill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11442723" y="6453337"/>
            <a:ext cx="24793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defTabSz="927100" eaLnBrk="1" hangingPunct="1">
              <a:buClr>
                <a:srgbClr val="000000"/>
              </a:buClr>
              <a:buFont typeface="Arial" panose="020B0604020202020204"/>
              <a:buNone/>
              <a:defRPr/>
            </a:pPr>
            <a:fld id="{4C133B8C-2B4F-45CB-BBA4-156FF8F44E6A}" type="slidenum">
              <a:rPr lang="es-ES_tradnl" altLang="es-ES" sz="1100" kern="0" smtClean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‹Nº›</a:t>
            </a:fld>
            <a:endParaRPr lang="es-ES_tradnl" altLang="es-ES" sz="1100" kern="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3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alibri" panose="020F0502020204030204" pitchFamily="34" charset="0"/>
        </a:defRPr>
      </a:lvl5pPr>
      <a:lvl6pPr marL="618490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alibri" panose="020F0502020204030204" pitchFamily="34" charset="0"/>
        </a:defRPr>
      </a:lvl6pPr>
      <a:lvl7pPr marL="1236345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alibri" panose="020F0502020204030204" pitchFamily="34" charset="0"/>
        </a:defRPr>
      </a:lvl7pPr>
      <a:lvl8pPr marL="1854835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alibri" panose="020F0502020204030204" pitchFamily="34" charset="0"/>
        </a:defRPr>
      </a:lvl8pPr>
      <a:lvl9pPr marL="2472690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463550" indent="-4635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004570" indent="-3860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45590" indent="-3092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63445" indent="-3092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81935" indent="-3092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99790" indent="-309245" algn="l" defTabSz="1236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18280" indent="-309245" algn="l" defTabSz="1236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36770" indent="-309245" algn="l" defTabSz="1236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54625" indent="-309245" algn="l" defTabSz="1236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36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8490" algn="l" defTabSz="1236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6345" algn="l" defTabSz="1236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54835" algn="l" defTabSz="1236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72690" algn="l" defTabSz="1236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91180" algn="l" defTabSz="1236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09035" algn="l" defTabSz="1236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7525" algn="l" defTabSz="1236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45380" algn="l" defTabSz="1236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09469" y="405364"/>
            <a:ext cx="11373063" cy="872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Arial28pt , Left, only put one line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2" y="1599829"/>
            <a:ext cx="10973117" cy="452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2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3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4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0159437" y="6559306"/>
            <a:ext cx="271984" cy="19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900" b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pPr eaLnBrk="0" hangingPunct="0">
                <a:lnSpc>
                  <a:spcPct val="85000"/>
                </a:lnSpc>
                <a:defRPr/>
              </a:pPr>
              <a:t>‹Nº›</a:t>
            </a:fld>
            <a:endParaRPr lang="en-GB" altLang="zh-CN" sz="900" b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0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15391" y="6430759"/>
            <a:ext cx="1248875" cy="3029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1326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</p:sldLayoutIdLst>
  <p:transition spd="med" advClick="0">
    <p:fade/>
  </p:transition>
  <p:txStyles>
    <p:titleStyle>
      <a:lvl1pPr algn="l" defTabSz="914126" rtl="0" eaLnBrk="1" latinLnBrk="0" hangingPunct="1">
        <a:spcBef>
          <a:spcPct val="0"/>
        </a:spcBef>
        <a:buNone/>
        <a:defRPr sz="2799" kern="1200">
          <a:solidFill>
            <a:schemeClr val="tx1"/>
          </a:solidFill>
          <a:latin typeface="Arial" pitchFamily="34" charset="0"/>
          <a:ea typeface="微软雅黑" pitchFamily="34" charset="-122"/>
          <a:cs typeface="Arial" pitchFamily="34" charset="0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2399" kern="1200" baseline="0">
          <a:solidFill>
            <a:srgbClr val="595959"/>
          </a:solidFill>
          <a:latin typeface="Arial" pitchFamily="34" charset="0"/>
          <a:ea typeface="微软雅黑" pitchFamily="34" charset="-122"/>
          <a:cs typeface="Arial" pitchFamily="34" charset="0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199" kern="1200">
          <a:solidFill>
            <a:srgbClr val="595959"/>
          </a:solidFill>
          <a:latin typeface="Arial" pitchFamily="34" charset="0"/>
          <a:ea typeface="微软雅黑" pitchFamily="34" charset="-122"/>
          <a:cs typeface="Arial" pitchFamily="34" charset="0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799" kern="1200">
          <a:solidFill>
            <a:srgbClr val="595959"/>
          </a:solidFill>
          <a:latin typeface="Arial" pitchFamily="34" charset="0"/>
          <a:ea typeface="微软雅黑" pitchFamily="34" charset="-122"/>
          <a:cs typeface="Arial" pitchFamily="34" charset="0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595959"/>
          </a:solidFill>
          <a:latin typeface="Arial" pitchFamily="34" charset="0"/>
          <a:ea typeface="微软雅黑" pitchFamily="34" charset="-122"/>
          <a:cs typeface="Arial" pitchFamily="34" charset="0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rgbClr val="595959"/>
          </a:solidFill>
          <a:latin typeface="Arial" pitchFamily="34" charset="0"/>
          <a:ea typeface="微软雅黑" pitchFamily="34" charset="-122"/>
          <a:cs typeface="Arial" pitchFamily="34" charset="0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svg"/><Relationship Id="rId5" Type="http://schemas.openxmlformats.org/officeDocument/2006/relationships/image" Target="../media/image26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89A7CB0-3512-CA47-A2B3-E3AF37390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6" t="3792" r="5237" b="4886"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882A6A-9A17-9849-8C40-F5A3CF3F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3" y="2574617"/>
            <a:ext cx="11262207" cy="1325563"/>
          </a:xfrm>
        </p:spPr>
        <p:txBody>
          <a:bodyPr/>
          <a:lstStyle/>
          <a:p>
            <a:r>
              <a:rPr lang="es-ES" dirty="0">
                <a:latin typeface="Telefonica Sans" panose="02000003020000060003" pitchFamily="2" charset="0"/>
              </a:rPr>
              <a:t>Gerencia Centro de Operaciones de Redes y Servicios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5CA84B-3A71-5646-A322-E936315EAC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Telefonica Sans" panose="02000003020000060003" pitchFamily="2" charset="0"/>
              </a:rPr>
              <a:t>Status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8394C47-3A9A-D94B-B72A-C7661F9DFD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es-ES" dirty="0">
                <a:latin typeface="Telefonica Sans" panose="02000003020000060003" pitchFamily="2" charset="0"/>
              </a:rPr>
              <a:t>USO INTERNO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311ED97-BE47-CA4D-B5A4-F8D0FC718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956" y="416193"/>
            <a:ext cx="1995194" cy="5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17FE0-D888-7447-A138-594168A8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11448137" cy="1325563"/>
          </a:xfrm>
        </p:spPr>
        <p:txBody>
          <a:bodyPr/>
          <a:lstStyle/>
          <a:p>
            <a:r>
              <a:rPr lang="es-ES" dirty="0">
                <a:latin typeface="Telefonica Sans" panose="02000003020000060003" pitchFamily="2" charset="0"/>
              </a:rPr>
              <a:t>Operación SOC de Servicios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F9A88B-8C10-E84B-9D7F-1BB9136EE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564" y="2218341"/>
            <a:ext cx="6613037" cy="1087437"/>
          </a:xfrm>
        </p:spPr>
        <p:txBody>
          <a:bodyPr/>
          <a:lstStyle/>
          <a:p>
            <a:r>
              <a:rPr lang="es-ES" dirty="0">
                <a:latin typeface="Telefonica Sans" panose="02000003020000060003" pitchFamily="2" charset="0"/>
              </a:rPr>
              <a:t>Operatividad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D19EAB-E338-F94A-915D-7FF41C73E9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pPr algn="ctr"/>
            <a:r>
              <a:rPr lang="es-ES" dirty="0">
                <a:latin typeface="Telefonica Sans" panose="02000003020000060003" pitchFamily="2" charset="0"/>
              </a:rPr>
              <a:t>USO INTERNO</a:t>
            </a:r>
          </a:p>
        </p:txBody>
      </p:sp>
    </p:spTree>
    <p:extLst>
      <p:ext uri="{BB962C8B-B14F-4D97-AF65-F5344CB8AC3E}">
        <p14:creationId xmlns:p14="http://schemas.microsoft.com/office/powerpoint/2010/main" val="261253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14457" b="10421"/>
          <a:stretch/>
        </p:blipFill>
        <p:spPr>
          <a:xfrm>
            <a:off x="3990406" y="4765309"/>
            <a:ext cx="3112947" cy="199643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2105" r="15071" b="11263"/>
          <a:stretch/>
        </p:blipFill>
        <p:spPr>
          <a:xfrm>
            <a:off x="3990406" y="2900489"/>
            <a:ext cx="3117718" cy="182843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t="12386" r="15277" b="9298"/>
          <a:stretch/>
        </p:blipFill>
        <p:spPr>
          <a:xfrm>
            <a:off x="3990405" y="1198231"/>
            <a:ext cx="3091233" cy="169199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t="12915" r="15449" b="12419"/>
          <a:stretch/>
        </p:blipFill>
        <p:spPr>
          <a:xfrm>
            <a:off x="317562" y="4728925"/>
            <a:ext cx="3499893" cy="203282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t="12667" r="15267" b="11426"/>
          <a:stretch/>
        </p:blipFill>
        <p:spPr>
          <a:xfrm>
            <a:off x="245568" y="2465173"/>
            <a:ext cx="3582926" cy="2167435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1742" y="609644"/>
            <a:ext cx="11251681" cy="800944"/>
          </a:xfrm>
        </p:spPr>
        <p:txBody>
          <a:bodyPr/>
          <a:lstStyle/>
          <a:p>
            <a:r>
              <a:rPr lang="es-ES" altLang="es-ES" dirty="0">
                <a:latin typeface="Telefonica Sans" panose="02000003020000060003" pitchFamily="2" charset="0"/>
              </a:rPr>
              <a:t>Macro Demarcación – Datos</a:t>
            </a:r>
            <a:r>
              <a:rPr lang="es-ES" altLang="es-ES" dirty="0">
                <a:solidFill>
                  <a:srgbClr val="019BF2"/>
                </a:solidFill>
                <a:latin typeface="Telefonica" panose="00000500000000000000" pitchFamily="50" charset="0"/>
              </a:rPr>
              <a:t/>
            </a:r>
            <a:br>
              <a:rPr lang="es-ES" altLang="es-ES" dirty="0">
                <a:solidFill>
                  <a:srgbClr val="019BF2"/>
                </a:solidFill>
                <a:latin typeface="Telefonica" panose="00000500000000000000" pitchFamily="50" charset="0"/>
              </a:rPr>
            </a:br>
            <a:endParaRPr lang="es-ES" dirty="0">
              <a:latin typeface="Telefonica Sans" panose="02000003020000060003" pitchFamily="2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>
                <a:latin typeface="Telefonica Sans" panose="02000003020000060003" pitchFamily="2" charset="0"/>
              </a:rPr>
              <a:t>Centro de operaciones de redes y servicios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7436527" y="1293103"/>
            <a:ext cx="4558105" cy="140500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9692209" y="2064402"/>
            <a:ext cx="8012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700" b="0" i="0" u="none" strike="noStrike" kern="1200" cap="none" spc="0" normalizeH="0" baseline="0" noProof="0" dirty="0">
                <a:ln>
                  <a:noFill/>
                </a:ln>
                <a:solidFill>
                  <a:srgbClr val="58617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Media: 6%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700" b="0" i="0" u="none" strike="noStrike" kern="1200" cap="none" spc="0" normalizeH="0" baseline="0" noProof="0" dirty="0">
                <a:ln>
                  <a:noFill/>
                </a:ln>
                <a:solidFill>
                  <a:srgbClr val="58617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Min:0.00001%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700" b="0" i="0" u="none" strike="noStrike" kern="1200" cap="none" spc="0" normalizeH="0" baseline="0" noProof="0" dirty="0">
                <a:ln>
                  <a:noFill/>
                </a:ln>
                <a:solidFill>
                  <a:srgbClr val="58617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Max:100%</a:t>
            </a:r>
          </a:p>
        </p:txBody>
      </p:sp>
      <p:sp>
        <p:nvSpPr>
          <p:cNvPr id="34" name="Flecha derecha 33"/>
          <p:cNvSpPr/>
          <p:nvPr/>
        </p:nvSpPr>
        <p:spPr>
          <a:xfrm>
            <a:off x="7564543" y="1597647"/>
            <a:ext cx="502074" cy="641824"/>
          </a:xfrm>
          <a:prstGeom prst="rightArrow">
            <a:avLst>
              <a:gd name="adj1" fmla="val 65830"/>
              <a:gd name="adj2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600" b="0" i="0" u="none" strike="noStrike" kern="1200" cap="none" spc="0" normalizeH="0" baseline="0" noProof="0" dirty="0">
                <a:ln>
                  <a:noFill/>
                </a:ln>
                <a:solidFill>
                  <a:srgbClr val="58617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TOP NODOS</a:t>
            </a:r>
          </a:p>
        </p:txBody>
      </p:sp>
      <p:sp>
        <p:nvSpPr>
          <p:cNvPr id="53" name="Flecha derecha 52"/>
          <p:cNvSpPr/>
          <p:nvPr/>
        </p:nvSpPr>
        <p:spPr>
          <a:xfrm>
            <a:off x="9708208" y="1525400"/>
            <a:ext cx="708498" cy="641824"/>
          </a:xfrm>
          <a:prstGeom prst="rightArrow">
            <a:avLst>
              <a:gd name="adj1" fmla="val 61964"/>
              <a:gd name="adj2" fmla="val 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600" b="0" i="0" u="none" strike="noStrike" kern="1200" cap="none" spc="0" normalizeH="0" baseline="0" noProof="0" dirty="0">
                <a:ln>
                  <a:noFill/>
                </a:ln>
                <a:solidFill>
                  <a:srgbClr val="58617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BAJA MOVILIDAD</a:t>
            </a: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65958"/>
              </p:ext>
            </p:extLst>
          </p:nvPr>
        </p:nvGraphicFramePr>
        <p:xfrm>
          <a:off x="8082617" y="1430362"/>
          <a:ext cx="1526275" cy="10575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502">
                  <a:extLst>
                    <a:ext uri="{9D8B030D-6E8A-4147-A177-3AD203B41FA5}">
                      <a16:colId xmlns:a16="http://schemas.microsoft.com/office/drawing/2014/main" val="1555149886"/>
                    </a:ext>
                  </a:extLst>
                </a:gridCol>
              </a:tblGrid>
              <a:tr h="176254"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u="none" strike="noStrike">
                          <a:effectLst/>
                        </a:rPr>
                        <a:t>NODO</a:t>
                      </a:r>
                      <a:endParaRPr lang="es-PE" sz="5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u="none" strike="noStrike" dirty="0">
                          <a:effectLst/>
                        </a:rPr>
                        <a:t>CLIENTES</a:t>
                      </a:r>
                      <a:endParaRPr lang="es-PE" sz="5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CAUSA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54"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WASHINGTON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336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SATURADO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4"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IMPERIO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247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SATURADO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254"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INTI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243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SATURADO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254"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PUENTE_ZARUMILLA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239</a:t>
                      </a:r>
                      <a:endParaRPr lang="es-PE" sz="5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SATURADO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254"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RIMAC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u="none" strike="noStrike" dirty="0" smtClean="0">
                          <a:effectLst/>
                        </a:rPr>
                        <a:t>229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SATURADO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" name="Tabla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41518"/>
              </p:ext>
            </p:extLst>
          </p:nvPr>
        </p:nvGraphicFramePr>
        <p:xfrm>
          <a:off x="10471835" y="1438847"/>
          <a:ext cx="1423481" cy="10575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512">
                  <a:extLst>
                    <a:ext uri="{9D8B030D-6E8A-4147-A177-3AD203B41FA5}">
                      <a16:colId xmlns:a16="http://schemas.microsoft.com/office/drawing/2014/main" val="2358098952"/>
                    </a:ext>
                  </a:extLst>
                </a:gridCol>
              </a:tblGrid>
              <a:tr h="176254"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NODO</a:t>
                      </a:r>
                      <a:endParaRPr lang="es-PE" sz="5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CLIENTES</a:t>
                      </a:r>
                      <a:endParaRPr lang="es-PE" sz="5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CAUSA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54"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dirty="0" smtClean="0"/>
                        <a:t>4GLL4_EL_PORVENIR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4"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dirty="0" smtClean="0">
                          <a:solidFill>
                            <a:schemeClr val="tx1"/>
                          </a:solidFill>
                        </a:rPr>
                        <a:t>4GLL_CT9</a:t>
                      </a:r>
                      <a:endParaRPr lang="es-PE" sz="5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254"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dirty="0" smtClean="0">
                          <a:solidFill>
                            <a:schemeClr val="tx1"/>
                          </a:solidFill>
                        </a:rPr>
                        <a:t>SRLL1_ALTO_TRUJILLO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254"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4GLL_SAN_LUCAS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52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254"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dirty="0" smtClean="0">
                          <a:solidFill>
                            <a:schemeClr val="tx1"/>
                          </a:solidFill>
                        </a:rPr>
                        <a:t>PERU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s-PE" sz="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" name="1 Título">
            <a:extLst>
              <a:ext uri="{FF2B5EF4-FFF2-40B4-BE49-F238E27FC236}">
                <a16:creationId xmlns:a16="http://schemas.microsoft.com/office/drawing/2014/main" id="{CFE4E5E3-FCE6-4499-AD10-2100AC64E0EC}"/>
              </a:ext>
            </a:extLst>
          </p:cNvPr>
          <p:cNvSpPr txBox="1"/>
          <p:nvPr/>
        </p:nvSpPr>
        <p:spPr bwMode="auto">
          <a:xfrm>
            <a:off x="8143396" y="5329491"/>
            <a:ext cx="2936240" cy="27599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alt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006476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CONCLUSIONES/RESULTADOS</a:t>
            </a:r>
            <a:endParaRPr kumimoji="0" lang="es-PE" altLang="es-MX" sz="1600" b="1" i="0" u="none" strike="noStrike" kern="1200" cap="none" spc="0" normalizeH="0" baseline="0" noProof="0" dirty="0">
              <a:ln>
                <a:noFill/>
              </a:ln>
              <a:solidFill>
                <a:srgbClr val="006476"/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sp>
        <p:nvSpPr>
          <p:cNvPr id="56" name="1 Título">
            <a:extLst>
              <a:ext uri="{FF2B5EF4-FFF2-40B4-BE49-F238E27FC236}">
                <a16:creationId xmlns:a16="http://schemas.microsoft.com/office/drawing/2014/main" id="{C9A99C25-7AF1-40A3-9061-A85CF443072C}"/>
              </a:ext>
            </a:extLst>
          </p:cNvPr>
          <p:cNvSpPr txBox="1"/>
          <p:nvPr/>
        </p:nvSpPr>
        <p:spPr bwMode="auto">
          <a:xfrm>
            <a:off x="7518146" y="5778290"/>
            <a:ext cx="4539905" cy="6726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altLang="es-MX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 charset="0"/>
              </a:rPr>
              <a:t>Reducción </a:t>
            </a:r>
            <a:r>
              <a:rPr kumimoji="0" lang="es-PE" alt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 charset="0"/>
              </a:rPr>
              <a:t>en la cantidad de reportes al </a:t>
            </a:r>
            <a:r>
              <a:rPr kumimoji="0" lang="es-PE" alt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 charset="0"/>
              </a:rPr>
              <a:t>call</a:t>
            </a:r>
            <a:r>
              <a:rPr kumimoji="0" lang="es-PE" alt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 charset="0"/>
              </a:rPr>
              <a:t> center por fallas de </a:t>
            </a:r>
            <a:r>
              <a:rPr kumimoji="0" lang="es-PE" altLang="es-MX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 charset="0"/>
              </a:rPr>
              <a:t>navegación respecto a la semana anterior.</a:t>
            </a:r>
            <a:endParaRPr kumimoji="0" lang="es-PE" altLang="es-MX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sp>
        <p:nvSpPr>
          <p:cNvPr id="57" name="1 Título">
            <a:extLst>
              <a:ext uri="{FF2B5EF4-FFF2-40B4-BE49-F238E27FC236}">
                <a16:creationId xmlns:a16="http://schemas.microsoft.com/office/drawing/2014/main" id="{44D3BB6C-1E7F-4D4A-99FE-BE160385AFFB}"/>
              </a:ext>
            </a:extLst>
          </p:cNvPr>
          <p:cNvSpPr txBox="1"/>
          <p:nvPr/>
        </p:nvSpPr>
        <p:spPr bwMode="auto">
          <a:xfrm>
            <a:off x="9052422" y="898387"/>
            <a:ext cx="1471352" cy="29984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6476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MOVILIDAD</a:t>
            </a:r>
            <a:endParaRPr kumimoji="0" lang="es-PE" altLang="es-MX" sz="1600" b="1" i="0" u="none" strike="noStrike" kern="1200" cap="none" spc="0" normalizeH="0" baseline="0" noProof="0" dirty="0">
              <a:ln>
                <a:noFill/>
              </a:ln>
              <a:solidFill>
                <a:srgbClr val="006476"/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sp>
        <p:nvSpPr>
          <p:cNvPr id="68" name="Cuadro de texto 39">
            <a:extLst>
              <a:ext uri="{FF2B5EF4-FFF2-40B4-BE49-F238E27FC236}">
                <a16:creationId xmlns:a16="http://schemas.microsoft.com/office/drawing/2014/main" id="{5B67EF01-74BD-48A4-8AE0-175D193A4E9C}"/>
              </a:ext>
            </a:extLst>
          </p:cNvPr>
          <p:cNvSpPr txBox="1"/>
          <p:nvPr/>
        </p:nvSpPr>
        <p:spPr>
          <a:xfrm>
            <a:off x="261089" y="954549"/>
            <a:ext cx="178452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6476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CONTACTABILIDAD</a:t>
            </a:r>
            <a:endParaRPr kumimoji="0" lang="es-PE" altLang="es-MX" sz="1600" b="1" i="0" u="none" strike="noStrike" kern="1200" cap="none" spc="0" normalizeH="0" baseline="0" noProof="0" dirty="0">
              <a:ln>
                <a:noFill/>
              </a:ln>
              <a:solidFill>
                <a:srgbClr val="006476"/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sp>
        <p:nvSpPr>
          <p:cNvPr id="69" name="1 Título">
            <a:extLst>
              <a:ext uri="{FF2B5EF4-FFF2-40B4-BE49-F238E27FC236}">
                <a16:creationId xmlns:a16="http://schemas.microsoft.com/office/drawing/2014/main" id="{3FA483D8-E14D-4B05-9488-DD0F0FE1B256}"/>
              </a:ext>
            </a:extLst>
          </p:cNvPr>
          <p:cNvSpPr txBox="1"/>
          <p:nvPr/>
        </p:nvSpPr>
        <p:spPr bwMode="auto">
          <a:xfrm>
            <a:off x="247015" y="2396651"/>
            <a:ext cx="1953260" cy="301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6476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PERMANENCIA 4G </a:t>
            </a:r>
            <a:endParaRPr kumimoji="0" lang="es-PE" altLang="es-MX" sz="1600" b="1" i="0" u="none" strike="noStrike" kern="1200" cap="none" spc="0" normalizeH="0" baseline="0" noProof="0" dirty="0">
              <a:ln>
                <a:noFill/>
              </a:ln>
              <a:solidFill>
                <a:srgbClr val="006476"/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sp>
        <p:nvSpPr>
          <p:cNvPr id="70" name="1 Título">
            <a:extLst>
              <a:ext uri="{FF2B5EF4-FFF2-40B4-BE49-F238E27FC236}">
                <a16:creationId xmlns:a16="http://schemas.microsoft.com/office/drawing/2014/main" id="{D6C9122F-DE85-4203-AE86-C68B6214A7DC}"/>
              </a:ext>
            </a:extLst>
          </p:cNvPr>
          <p:cNvSpPr txBox="1"/>
          <p:nvPr/>
        </p:nvSpPr>
        <p:spPr bwMode="auto">
          <a:xfrm>
            <a:off x="299996" y="4657404"/>
            <a:ext cx="2265783" cy="232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alt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006476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VOLUMEN TRÁFICO</a:t>
            </a:r>
            <a:endParaRPr kumimoji="0" lang="es-PE" altLang="es-MX" sz="1600" b="1" i="0" u="none" strike="noStrike" kern="1200" cap="none" spc="0" normalizeH="0" baseline="0" noProof="0" dirty="0">
              <a:ln>
                <a:noFill/>
              </a:ln>
              <a:solidFill>
                <a:srgbClr val="006476"/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sp>
        <p:nvSpPr>
          <p:cNvPr id="71" name="1 Título">
            <a:extLst>
              <a:ext uri="{FF2B5EF4-FFF2-40B4-BE49-F238E27FC236}">
                <a16:creationId xmlns:a16="http://schemas.microsoft.com/office/drawing/2014/main" id="{649E3775-0A85-4299-A4F5-6584B4CF1DB7}"/>
              </a:ext>
            </a:extLst>
          </p:cNvPr>
          <p:cNvSpPr txBox="1"/>
          <p:nvPr/>
        </p:nvSpPr>
        <p:spPr bwMode="auto">
          <a:xfrm>
            <a:off x="4633205" y="922241"/>
            <a:ext cx="2936240" cy="27599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6476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CALIDAD DE NAVEGACIÓN </a:t>
            </a:r>
            <a:endParaRPr kumimoji="0" lang="es-PE" altLang="es-MX" sz="1600" b="1" i="0" u="none" strike="noStrike" kern="1200" cap="none" spc="0" normalizeH="0" baseline="0" noProof="0" dirty="0">
              <a:ln>
                <a:noFill/>
              </a:ln>
              <a:solidFill>
                <a:srgbClr val="006476"/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3619978" y="3689522"/>
            <a:ext cx="3609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6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:84%</a:t>
            </a:r>
          </a:p>
        </p:txBody>
      </p:sp>
      <p:sp>
        <p:nvSpPr>
          <p:cNvPr id="48" name="1 Título">
            <a:extLst>
              <a:ext uri="{FF2B5EF4-FFF2-40B4-BE49-F238E27FC236}">
                <a16:creationId xmlns:a16="http://schemas.microsoft.com/office/drawing/2014/main" id="{649E3775-0A85-4299-A4F5-6584B4CF1DB7}"/>
              </a:ext>
            </a:extLst>
          </p:cNvPr>
          <p:cNvSpPr txBox="1"/>
          <p:nvPr/>
        </p:nvSpPr>
        <p:spPr bwMode="auto">
          <a:xfrm>
            <a:off x="7389081" y="2797321"/>
            <a:ext cx="3993293" cy="27599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00" b="1" i="0" u="none" strike="noStrike" kern="1200" cap="none" spc="0" normalizeH="0" baseline="0" noProof="0" dirty="0">
                <a:ln>
                  <a:noFill/>
                </a:ln>
                <a:solidFill>
                  <a:srgbClr val="006476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TOP NODOS CON MAYOR INCREMENTO DE RECLAMOS</a:t>
            </a:r>
            <a:endParaRPr kumimoji="0" lang="es-PE" altLang="es-MX" sz="1000" b="1" i="0" u="none" strike="noStrike" kern="1200" cap="none" spc="0" normalizeH="0" baseline="0" noProof="0" dirty="0">
              <a:ln>
                <a:noFill/>
              </a:ln>
              <a:solidFill>
                <a:srgbClr val="006476"/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sp>
        <p:nvSpPr>
          <p:cNvPr id="54" name="1 Título">
            <a:extLst>
              <a:ext uri="{FF2B5EF4-FFF2-40B4-BE49-F238E27FC236}">
                <a16:creationId xmlns:a16="http://schemas.microsoft.com/office/drawing/2014/main" id="{649E3775-0A85-4299-A4F5-6584B4CF1DB7}"/>
              </a:ext>
            </a:extLst>
          </p:cNvPr>
          <p:cNvSpPr txBox="1"/>
          <p:nvPr/>
        </p:nvSpPr>
        <p:spPr bwMode="auto">
          <a:xfrm>
            <a:off x="7436527" y="4076562"/>
            <a:ext cx="4375015" cy="27599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00" b="1" i="0" u="none" strike="noStrike" kern="1200" cap="none" spc="0" normalizeH="0" baseline="0" noProof="0" dirty="0">
                <a:ln>
                  <a:noFill/>
                </a:ln>
                <a:solidFill>
                  <a:srgbClr val="006476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TOP </a:t>
            </a:r>
            <a:r>
              <a:rPr kumimoji="0" lang="es-PE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476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DEPARTAMENTOS Y DISTRITOS </a:t>
            </a:r>
            <a:r>
              <a:rPr kumimoji="0" lang="es-PE" sz="1000" b="1" i="0" u="none" strike="noStrike" kern="1200" cap="none" spc="0" normalizeH="0" baseline="0" noProof="0" dirty="0">
                <a:ln>
                  <a:noFill/>
                </a:ln>
                <a:solidFill>
                  <a:srgbClr val="006476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CON MAYOR INCREMENTO DE RECLAMOS</a:t>
            </a:r>
            <a:endParaRPr kumimoji="0" lang="es-PE" altLang="es-MX" sz="1000" b="1" i="0" u="none" strike="noStrike" kern="1200" cap="none" spc="0" normalizeH="0" baseline="0" noProof="0" dirty="0">
              <a:ln>
                <a:noFill/>
              </a:ln>
              <a:solidFill>
                <a:srgbClr val="006476"/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sp>
        <p:nvSpPr>
          <p:cNvPr id="59" name="1 Título">
            <a:extLst>
              <a:ext uri="{FF2B5EF4-FFF2-40B4-BE49-F238E27FC236}">
                <a16:creationId xmlns:a16="http://schemas.microsoft.com/office/drawing/2014/main" id="{E5F8BD2D-DB3E-4534-87FC-A3E1E9A82FAD}"/>
              </a:ext>
            </a:extLst>
          </p:cNvPr>
          <p:cNvSpPr txBox="1">
            <a:spLocks/>
          </p:cNvSpPr>
          <p:nvPr/>
        </p:nvSpPr>
        <p:spPr bwMode="auto">
          <a:xfrm>
            <a:off x="10417737" y="103156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245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Gill Sans"/>
              </a:rPr>
              <a:t>S15 [10 Abr </a:t>
            </a:r>
            <a:r>
              <a:rPr kumimoji="0" lang="es-ES" alt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3245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Gill Sans"/>
              </a:rPr>
              <a:t>- </a:t>
            </a:r>
            <a:r>
              <a:rPr lang="es-ES" altLang="es-ES" sz="1100" dirty="0" smtClean="0">
                <a:solidFill>
                  <a:srgbClr val="003245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17</a:t>
            </a:r>
            <a:r>
              <a:rPr kumimoji="0" lang="es-ES" altLang="es-E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245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Gill Sans"/>
              </a:rPr>
              <a:t> </a:t>
            </a:r>
            <a:r>
              <a:rPr lang="es-ES" altLang="es-ES" sz="1100" dirty="0" smtClean="0">
                <a:solidFill>
                  <a:srgbClr val="003245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Ab</a:t>
            </a:r>
            <a:r>
              <a:rPr kumimoji="0" lang="es-ES" altLang="es-E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245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Gill Sans"/>
              </a:rPr>
              <a:t>r</a:t>
            </a:r>
            <a:r>
              <a:rPr kumimoji="0" lang="es-ES" alt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3245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Gill Sans"/>
              </a:rPr>
              <a:t>]</a:t>
            </a:r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C215CF16-6314-4325-B165-3755233C488F}"/>
              </a:ext>
            </a:extLst>
          </p:cNvPr>
          <p:cNvCxnSpPr/>
          <p:nvPr/>
        </p:nvCxnSpPr>
        <p:spPr>
          <a:xfrm>
            <a:off x="6937866" y="247602"/>
            <a:ext cx="41355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1 Título">
            <a:extLst>
              <a:ext uri="{FF2B5EF4-FFF2-40B4-BE49-F238E27FC236}">
                <a16:creationId xmlns:a16="http://schemas.microsoft.com/office/drawing/2014/main" id="{220A52BE-C091-4205-9515-9D3AA7873EE3}"/>
              </a:ext>
            </a:extLst>
          </p:cNvPr>
          <p:cNvSpPr txBox="1"/>
          <p:nvPr/>
        </p:nvSpPr>
        <p:spPr bwMode="auto">
          <a:xfrm>
            <a:off x="7249519" y="102846"/>
            <a:ext cx="1040432" cy="26471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200" b="0" i="0" u="none" strike="noStrike" kern="1200" cap="none" spc="0" normalizeH="0" baseline="0" noProof="0" dirty="0">
                <a:ln>
                  <a:noFill/>
                </a:ln>
                <a:solidFill>
                  <a:srgbClr val="000308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Indicador</a:t>
            </a:r>
            <a:endParaRPr kumimoji="0" lang="es-PE" altLang="es-MX" sz="1200" b="0" i="0" u="none" strike="noStrike" kern="1200" cap="none" spc="0" normalizeH="0" baseline="0" noProof="0" dirty="0">
              <a:ln>
                <a:noFill/>
              </a:ln>
              <a:solidFill>
                <a:srgbClr val="000308"/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B27DB1F-6472-4CCA-9AB6-C9C34E73339D}"/>
              </a:ext>
            </a:extLst>
          </p:cNvPr>
          <p:cNvSpPr/>
          <p:nvPr/>
        </p:nvSpPr>
        <p:spPr>
          <a:xfrm>
            <a:off x="7081638" y="182166"/>
            <a:ext cx="153297" cy="1379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2167C63F-14A3-4F28-AE08-FF2CB2D9347A}"/>
              </a:ext>
            </a:extLst>
          </p:cNvPr>
          <p:cNvCxnSpPr/>
          <p:nvPr/>
        </p:nvCxnSpPr>
        <p:spPr>
          <a:xfrm>
            <a:off x="5338293" y="245905"/>
            <a:ext cx="41355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1 Título">
            <a:extLst>
              <a:ext uri="{FF2B5EF4-FFF2-40B4-BE49-F238E27FC236}">
                <a16:creationId xmlns:a16="http://schemas.microsoft.com/office/drawing/2014/main" id="{C37422D4-2ABB-4F1B-BE74-A9EAC22F394F}"/>
              </a:ext>
            </a:extLst>
          </p:cNvPr>
          <p:cNvSpPr txBox="1"/>
          <p:nvPr/>
        </p:nvSpPr>
        <p:spPr bwMode="auto">
          <a:xfrm>
            <a:off x="5638254" y="109436"/>
            <a:ext cx="1358718" cy="26471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200" b="0" i="0" u="none" strike="noStrike" kern="1200" cap="none" spc="0" normalizeH="0" baseline="0" noProof="0" dirty="0">
                <a:ln>
                  <a:noFill/>
                </a:ln>
                <a:solidFill>
                  <a:srgbClr val="000308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Media Nacional</a:t>
            </a:r>
            <a:endParaRPr kumimoji="0" lang="es-PE" altLang="es-MX" sz="1200" b="0" i="0" u="none" strike="noStrike" kern="1200" cap="none" spc="0" normalizeH="0" baseline="0" noProof="0" dirty="0">
              <a:ln>
                <a:noFill/>
              </a:ln>
              <a:solidFill>
                <a:srgbClr val="000308"/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59B067EC-D499-4BA6-9C7F-1C05C8090BB3}"/>
              </a:ext>
            </a:extLst>
          </p:cNvPr>
          <p:cNvSpPr/>
          <p:nvPr/>
        </p:nvSpPr>
        <p:spPr>
          <a:xfrm>
            <a:off x="5491590" y="180469"/>
            <a:ext cx="153297" cy="13799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3697BB2-EE90-4F18-B331-467578854812}"/>
              </a:ext>
            </a:extLst>
          </p:cNvPr>
          <p:cNvCxnSpPr>
            <a:cxnSpLocks/>
          </p:cNvCxnSpPr>
          <p:nvPr/>
        </p:nvCxnSpPr>
        <p:spPr>
          <a:xfrm>
            <a:off x="821822" y="3785839"/>
            <a:ext cx="282847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33E25413-5E3F-4C81-99B5-091231E0D2DA}"/>
              </a:ext>
            </a:extLst>
          </p:cNvPr>
          <p:cNvCxnSpPr>
            <a:cxnSpLocks/>
          </p:cNvCxnSpPr>
          <p:nvPr/>
        </p:nvCxnSpPr>
        <p:spPr>
          <a:xfrm>
            <a:off x="719141" y="6198291"/>
            <a:ext cx="2974554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D88D370-ABCD-4E4F-85AA-A8FC957E5250}"/>
              </a:ext>
            </a:extLst>
          </p:cNvPr>
          <p:cNvSpPr txBox="1"/>
          <p:nvPr/>
        </p:nvSpPr>
        <p:spPr>
          <a:xfrm>
            <a:off x="3626681" y="6112250"/>
            <a:ext cx="5443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6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3.1GB</a:t>
            </a:r>
          </a:p>
        </p:txBody>
      </p: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3A67FD3C-ED71-424F-806D-465310A4108C}"/>
              </a:ext>
            </a:extLst>
          </p:cNvPr>
          <p:cNvCxnSpPr>
            <a:cxnSpLocks/>
          </p:cNvCxnSpPr>
          <p:nvPr/>
        </p:nvCxnSpPr>
        <p:spPr>
          <a:xfrm>
            <a:off x="4492696" y="1597647"/>
            <a:ext cx="2445170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EA1B4594-E61D-45B0-8773-110AECD19B17}"/>
              </a:ext>
            </a:extLst>
          </p:cNvPr>
          <p:cNvSpPr txBox="1"/>
          <p:nvPr/>
        </p:nvSpPr>
        <p:spPr>
          <a:xfrm>
            <a:off x="6942459" y="1493396"/>
            <a:ext cx="4353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600ms</a:t>
            </a:r>
            <a:endParaRPr kumimoji="0" lang="es-PE" sz="6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5CAE2A29-5350-45DA-8917-279B9E6962C1}"/>
              </a:ext>
            </a:extLst>
          </p:cNvPr>
          <p:cNvCxnSpPr>
            <a:cxnSpLocks/>
          </p:cNvCxnSpPr>
          <p:nvPr/>
        </p:nvCxnSpPr>
        <p:spPr>
          <a:xfrm>
            <a:off x="4545134" y="5595006"/>
            <a:ext cx="2414929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FE36ECD-D210-4659-A7FF-6B35B23357EB}"/>
              </a:ext>
            </a:extLst>
          </p:cNvPr>
          <p:cNvSpPr txBox="1"/>
          <p:nvPr/>
        </p:nvSpPr>
        <p:spPr>
          <a:xfrm>
            <a:off x="6937866" y="5440066"/>
            <a:ext cx="5443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6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823kbs</a:t>
            </a:r>
          </a:p>
        </p:txBody>
      </p: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E09092FE-0DE2-426F-8C39-A96EAF42B7CF}"/>
              </a:ext>
            </a:extLst>
          </p:cNvPr>
          <p:cNvCxnSpPr>
            <a:cxnSpLocks/>
          </p:cNvCxnSpPr>
          <p:nvPr/>
        </p:nvCxnSpPr>
        <p:spPr>
          <a:xfrm>
            <a:off x="4478678" y="3685507"/>
            <a:ext cx="2481385" cy="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uadroTexto 83">
            <a:extLst>
              <a:ext uri="{FF2B5EF4-FFF2-40B4-BE49-F238E27FC236}">
                <a16:creationId xmlns:a16="http://schemas.microsoft.com/office/drawing/2014/main" id="{781E46E6-55BE-496E-9200-328D40804D4C}"/>
              </a:ext>
            </a:extLst>
          </p:cNvPr>
          <p:cNvSpPr txBox="1"/>
          <p:nvPr/>
        </p:nvSpPr>
        <p:spPr>
          <a:xfrm>
            <a:off x="6960063" y="3553142"/>
            <a:ext cx="5443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6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0.5%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95D26EA0-2EA2-4A3E-993B-6AAFAFD53080}"/>
              </a:ext>
            </a:extLst>
          </p:cNvPr>
          <p:cNvSpPr/>
          <p:nvPr/>
        </p:nvSpPr>
        <p:spPr>
          <a:xfrm>
            <a:off x="317562" y="1354171"/>
            <a:ext cx="1539813" cy="23041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1 Título">
            <a:extLst>
              <a:ext uri="{FF2B5EF4-FFF2-40B4-BE49-F238E27FC236}">
                <a16:creationId xmlns:a16="http://schemas.microsoft.com/office/drawing/2014/main" id="{85C3844A-0DE1-4691-8E56-525261A9DA52}"/>
              </a:ext>
            </a:extLst>
          </p:cNvPr>
          <p:cNvSpPr txBox="1"/>
          <p:nvPr/>
        </p:nvSpPr>
        <p:spPr bwMode="auto">
          <a:xfrm>
            <a:off x="197214" y="1330091"/>
            <a:ext cx="1784528" cy="2175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Tipificación: No Navega</a:t>
            </a:r>
            <a:endParaRPr kumimoji="0" lang="es-PE" altLang="es-MX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2" y="1293102"/>
            <a:ext cx="3535713" cy="11443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697" y="3041263"/>
            <a:ext cx="3285206" cy="941106"/>
          </a:xfrm>
          <a:prstGeom prst="rect">
            <a:avLst/>
          </a:prstGeom>
          <a:ln>
            <a:solidFill>
              <a:srgbClr val="000308"/>
            </a:solidFill>
          </a:ln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579" y="4436782"/>
            <a:ext cx="2140575" cy="75209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9738" y="4352552"/>
            <a:ext cx="1528329" cy="93028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856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Gráfico 57">
            <a:extLst>
              <a:ext uri="{FF2B5EF4-FFF2-40B4-BE49-F238E27FC236}">
                <a16:creationId xmlns:a16="http://schemas.microsoft.com/office/drawing/2014/main" id="{4DC4DB7D-DF87-45E5-A52A-688DC5FD35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802265"/>
              </p:ext>
            </p:extLst>
          </p:nvPr>
        </p:nvGraphicFramePr>
        <p:xfrm>
          <a:off x="8252630" y="4327168"/>
          <a:ext cx="3793976" cy="226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Gráfico 58">
            <a:extLst>
              <a:ext uri="{FF2B5EF4-FFF2-40B4-BE49-F238E27FC236}">
                <a16:creationId xmlns:a16="http://schemas.microsoft.com/office/drawing/2014/main" id="{2A253CEC-75AE-4EDD-AD06-213A1D1CEA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791805"/>
              </p:ext>
            </p:extLst>
          </p:nvPr>
        </p:nvGraphicFramePr>
        <p:xfrm>
          <a:off x="4654237" y="4274401"/>
          <a:ext cx="3731167" cy="2308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0" name="Gráfico 59">
            <a:extLst>
              <a:ext uri="{FF2B5EF4-FFF2-40B4-BE49-F238E27FC236}">
                <a16:creationId xmlns:a16="http://schemas.microsoft.com/office/drawing/2014/main" id="{977FB6C8-D816-4F36-B121-FDD7A8E08C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6402562"/>
              </p:ext>
            </p:extLst>
          </p:nvPr>
        </p:nvGraphicFramePr>
        <p:xfrm>
          <a:off x="815853" y="4230845"/>
          <a:ext cx="3696372" cy="2358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7" name="Gráfico 56">
            <a:extLst>
              <a:ext uri="{FF2B5EF4-FFF2-40B4-BE49-F238E27FC236}">
                <a16:creationId xmlns:a16="http://schemas.microsoft.com/office/drawing/2014/main" id="{06CDCACE-66C9-4B36-8ABB-CCCFF31D27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744908"/>
              </p:ext>
            </p:extLst>
          </p:nvPr>
        </p:nvGraphicFramePr>
        <p:xfrm>
          <a:off x="8242840" y="2236817"/>
          <a:ext cx="3687566" cy="2021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4" name="Gráfico 53">
            <a:extLst>
              <a:ext uri="{FF2B5EF4-FFF2-40B4-BE49-F238E27FC236}">
                <a16:creationId xmlns:a16="http://schemas.microsoft.com/office/drawing/2014/main" id="{285ADA1B-A2C6-4F32-A150-AA01D9890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578037"/>
              </p:ext>
            </p:extLst>
          </p:nvPr>
        </p:nvGraphicFramePr>
        <p:xfrm>
          <a:off x="4677523" y="2206175"/>
          <a:ext cx="3731167" cy="198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D34D0DD0-3029-4A76-84BE-2767D718EA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528002"/>
              </p:ext>
            </p:extLst>
          </p:nvPr>
        </p:nvGraphicFramePr>
        <p:xfrm>
          <a:off x="808401" y="2305323"/>
          <a:ext cx="3696371" cy="198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9342FB8A-1D66-1845-A1F8-4C80C498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01" y="409856"/>
            <a:ext cx="11257119" cy="800944"/>
          </a:xfrm>
        </p:spPr>
        <p:txBody>
          <a:bodyPr/>
          <a:lstStyle/>
          <a:p>
            <a:r>
              <a:rPr lang="es-ES" altLang="es-ES" dirty="0">
                <a:latin typeface="Telefonica Sans" panose="02000003020000060003" pitchFamily="2" charset="0"/>
              </a:rPr>
              <a:t>Macro Demarcación – Voz</a:t>
            </a:r>
            <a:r>
              <a:rPr lang="es-ES" altLang="es-ES" dirty="0">
                <a:solidFill>
                  <a:srgbClr val="019BF2"/>
                </a:solidFill>
                <a:latin typeface="Telefonica" panose="00000500000000000000" pitchFamily="50" charset="0"/>
              </a:rPr>
              <a:t/>
            </a:r>
            <a:br>
              <a:rPr lang="es-ES" altLang="es-ES" dirty="0">
                <a:solidFill>
                  <a:srgbClr val="019BF2"/>
                </a:solidFill>
                <a:latin typeface="Telefonica" panose="00000500000000000000" pitchFamily="50" charset="0"/>
              </a:rPr>
            </a:br>
            <a:endParaRPr lang="es-ES" dirty="0">
              <a:latin typeface="Telefonica Sans" panose="02000003020000060003" pitchFamily="2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C917C5-60A3-E84F-91EE-94BA9894A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4801" y="165100"/>
            <a:ext cx="11257120" cy="198438"/>
          </a:xfrm>
        </p:spPr>
        <p:txBody>
          <a:bodyPr/>
          <a:lstStyle/>
          <a:p>
            <a:r>
              <a:rPr lang="es-ES" dirty="0">
                <a:latin typeface="Telefonica Sans" panose="02000003020000060003" pitchFamily="2" charset="0"/>
              </a:rPr>
              <a:t>Centro de operaciones de redes y servicios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C35D89F5-CA57-4CFD-800A-62D10B5159AB}"/>
              </a:ext>
            </a:extLst>
          </p:cNvPr>
          <p:cNvSpPr txBox="1">
            <a:spLocks/>
          </p:cNvSpPr>
          <p:nvPr/>
        </p:nvSpPr>
        <p:spPr>
          <a:xfrm>
            <a:off x="1643182" y="2016380"/>
            <a:ext cx="1955301" cy="177547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3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0" dirty="0">
                <a:ln>
                  <a:noFill/>
                </a:ln>
                <a:solidFill>
                  <a:srgbClr val="586179"/>
                </a:solidFill>
                <a:effectLst/>
                <a:uLnTx/>
                <a:uFillTx/>
                <a:latin typeface="Telefonica Sans" panose="02000003020000060003" pitchFamily="2" charset="0"/>
                <a:ea typeface="+mn-ea"/>
                <a:cs typeface="+mn-cs"/>
              </a:rPr>
              <a:t>VOLTE</a:t>
            </a:r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818D9998-4773-4D62-8688-F42CBDF3D4CA}"/>
              </a:ext>
            </a:extLst>
          </p:cNvPr>
          <p:cNvSpPr txBox="1">
            <a:spLocks/>
          </p:cNvSpPr>
          <p:nvPr/>
        </p:nvSpPr>
        <p:spPr>
          <a:xfrm>
            <a:off x="5432540" y="2016380"/>
            <a:ext cx="1955301" cy="177547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3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0" dirty="0">
                <a:ln>
                  <a:noFill/>
                </a:ln>
                <a:solidFill>
                  <a:srgbClr val="586179"/>
                </a:solidFill>
                <a:effectLst/>
                <a:uLnTx/>
                <a:uFillTx/>
                <a:latin typeface="Telefonica Sans" panose="02000003020000060003" pitchFamily="2" charset="0"/>
                <a:ea typeface="+mn-ea"/>
                <a:cs typeface="+mn-cs"/>
              </a:rPr>
              <a:t>VOWIFI</a:t>
            </a:r>
          </a:p>
        </p:txBody>
      </p: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D9D5A5C8-C630-4680-B3BE-1B213A996F29}"/>
              </a:ext>
            </a:extLst>
          </p:cNvPr>
          <p:cNvSpPr txBox="1">
            <a:spLocks/>
          </p:cNvSpPr>
          <p:nvPr/>
        </p:nvSpPr>
        <p:spPr>
          <a:xfrm>
            <a:off x="9108973" y="2016380"/>
            <a:ext cx="1955301" cy="177547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3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0" dirty="0">
                <a:ln>
                  <a:noFill/>
                </a:ln>
                <a:solidFill>
                  <a:srgbClr val="586179"/>
                </a:solidFill>
                <a:effectLst/>
                <a:uLnTx/>
                <a:uFillTx/>
                <a:latin typeface="Telefonica Sans" panose="02000003020000060003" pitchFamily="2" charset="0"/>
                <a:ea typeface="+mn-ea"/>
                <a:cs typeface="+mn-cs"/>
              </a:rPr>
              <a:t>3G/2G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BF492A4-FF4E-4192-A0EF-9F7845D3DDD9}"/>
              </a:ext>
            </a:extLst>
          </p:cNvPr>
          <p:cNvCxnSpPr>
            <a:cxnSpLocks/>
          </p:cNvCxnSpPr>
          <p:nvPr/>
        </p:nvCxnSpPr>
        <p:spPr>
          <a:xfrm>
            <a:off x="5025208" y="3443133"/>
            <a:ext cx="2959688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558B3E6-E8F0-452A-B554-27E77734D015}"/>
              </a:ext>
            </a:extLst>
          </p:cNvPr>
          <p:cNvSpPr txBox="1"/>
          <p:nvPr/>
        </p:nvSpPr>
        <p:spPr>
          <a:xfrm>
            <a:off x="4106924" y="3207700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4%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7B6BA9A-3415-4932-A81D-404DD355CE7C}"/>
              </a:ext>
            </a:extLst>
          </p:cNvPr>
          <p:cNvCxnSpPr>
            <a:cxnSpLocks/>
          </p:cNvCxnSpPr>
          <p:nvPr/>
        </p:nvCxnSpPr>
        <p:spPr>
          <a:xfrm>
            <a:off x="1221885" y="3366766"/>
            <a:ext cx="2874058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A8BBC68-5052-4F90-8728-C41250C4266B}"/>
              </a:ext>
            </a:extLst>
          </p:cNvPr>
          <p:cNvCxnSpPr>
            <a:cxnSpLocks/>
          </p:cNvCxnSpPr>
          <p:nvPr/>
        </p:nvCxnSpPr>
        <p:spPr>
          <a:xfrm flipH="1">
            <a:off x="1232867" y="5469803"/>
            <a:ext cx="2874057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4AAB7C7-3AF4-4E58-96A1-05B2A3486070}"/>
              </a:ext>
            </a:extLst>
          </p:cNvPr>
          <p:cNvSpPr txBox="1"/>
          <p:nvPr/>
        </p:nvSpPr>
        <p:spPr>
          <a:xfrm>
            <a:off x="4104473" y="5331392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1%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1451A4D-D8AD-4721-994E-F284CE614314}"/>
              </a:ext>
            </a:extLst>
          </p:cNvPr>
          <p:cNvCxnSpPr>
            <a:cxnSpLocks/>
          </p:cNvCxnSpPr>
          <p:nvPr/>
        </p:nvCxnSpPr>
        <p:spPr>
          <a:xfrm>
            <a:off x="5038041" y="5593002"/>
            <a:ext cx="3004005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2915D51-10D5-435E-A35B-CB21E4484BF1}"/>
              </a:ext>
            </a:extLst>
          </p:cNvPr>
          <p:cNvSpPr txBox="1"/>
          <p:nvPr/>
        </p:nvSpPr>
        <p:spPr>
          <a:xfrm>
            <a:off x="7984896" y="3259639"/>
            <a:ext cx="380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5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6%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B1453B7-A7A3-472A-827C-F1B4EF4B9041}"/>
              </a:ext>
            </a:extLst>
          </p:cNvPr>
          <p:cNvSpPr txBox="1"/>
          <p:nvPr/>
        </p:nvSpPr>
        <p:spPr>
          <a:xfrm>
            <a:off x="11620258" y="5457259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1%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8F5FE78-A96D-4E5F-A2F8-6CA4B9ED7E43}"/>
              </a:ext>
            </a:extLst>
          </p:cNvPr>
          <p:cNvCxnSpPr>
            <a:cxnSpLocks/>
          </p:cNvCxnSpPr>
          <p:nvPr/>
        </p:nvCxnSpPr>
        <p:spPr>
          <a:xfrm>
            <a:off x="8647408" y="3326684"/>
            <a:ext cx="2937763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E1D26B1-ABD9-4CE8-BFB6-B9D15E209859}"/>
              </a:ext>
            </a:extLst>
          </p:cNvPr>
          <p:cNvCxnSpPr>
            <a:cxnSpLocks/>
          </p:cNvCxnSpPr>
          <p:nvPr/>
        </p:nvCxnSpPr>
        <p:spPr>
          <a:xfrm flipV="1">
            <a:off x="8640593" y="5573557"/>
            <a:ext cx="3031545" cy="1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C10DADF-5672-46B8-8C97-0160EFFBA6A2}"/>
              </a:ext>
            </a:extLst>
          </p:cNvPr>
          <p:cNvSpPr txBox="1"/>
          <p:nvPr/>
        </p:nvSpPr>
        <p:spPr>
          <a:xfrm>
            <a:off x="11618497" y="3181173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4%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500EB99-4FB6-4824-9FEA-E7AA4AFF4E0B}"/>
              </a:ext>
            </a:extLst>
          </p:cNvPr>
          <p:cNvSpPr txBox="1"/>
          <p:nvPr/>
        </p:nvSpPr>
        <p:spPr>
          <a:xfrm>
            <a:off x="8044377" y="5469803"/>
            <a:ext cx="38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1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2%</a:t>
            </a:r>
          </a:p>
        </p:txBody>
      </p:sp>
      <p:sp>
        <p:nvSpPr>
          <p:cNvPr id="41" name="1 Título">
            <a:extLst>
              <a:ext uri="{FF2B5EF4-FFF2-40B4-BE49-F238E27FC236}">
                <a16:creationId xmlns:a16="http://schemas.microsoft.com/office/drawing/2014/main" id="{59427EEA-935C-4419-97E5-008D4B7F2FC0}"/>
              </a:ext>
            </a:extLst>
          </p:cNvPr>
          <p:cNvSpPr txBox="1">
            <a:spLocks/>
          </p:cNvSpPr>
          <p:nvPr/>
        </p:nvSpPr>
        <p:spPr bwMode="auto">
          <a:xfrm>
            <a:off x="10550841" y="61442"/>
            <a:ext cx="182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3245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Gill Sans"/>
              </a:rPr>
              <a:t>S12 [</a:t>
            </a:r>
            <a:r>
              <a:rPr lang="es-ES" altLang="es-ES" sz="1100" dirty="0">
                <a:solidFill>
                  <a:srgbClr val="003245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21</a:t>
            </a:r>
            <a:r>
              <a:rPr kumimoji="0" lang="es-ES" alt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3245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Gill Sans"/>
              </a:rPr>
              <a:t> Mar - 27 Mar]</a:t>
            </a:r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A36F4E26-86D6-41EA-BFD5-7C0BCD82A488}"/>
              </a:ext>
            </a:extLst>
          </p:cNvPr>
          <p:cNvSpPr/>
          <p:nvPr/>
        </p:nvSpPr>
        <p:spPr>
          <a:xfrm>
            <a:off x="355127" y="2236817"/>
            <a:ext cx="403224" cy="162877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4" name="Flecha: pentágono 43">
            <a:extLst>
              <a:ext uri="{FF2B5EF4-FFF2-40B4-BE49-F238E27FC236}">
                <a16:creationId xmlns:a16="http://schemas.microsoft.com/office/drawing/2014/main" id="{DB9F9B65-B103-4124-9DA9-27727C44D243}"/>
              </a:ext>
            </a:extLst>
          </p:cNvPr>
          <p:cNvSpPr/>
          <p:nvPr/>
        </p:nvSpPr>
        <p:spPr>
          <a:xfrm>
            <a:off x="370251" y="4517004"/>
            <a:ext cx="403224" cy="162877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1 Título">
            <a:extLst>
              <a:ext uri="{FF2B5EF4-FFF2-40B4-BE49-F238E27FC236}">
                <a16:creationId xmlns:a16="http://schemas.microsoft.com/office/drawing/2014/main" id="{921D4DC7-15BA-424C-BDD6-152D14375F43}"/>
              </a:ext>
            </a:extLst>
          </p:cNvPr>
          <p:cNvSpPr txBox="1"/>
          <p:nvPr/>
        </p:nvSpPr>
        <p:spPr bwMode="auto">
          <a:xfrm>
            <a:off x="7387841" y="995049"/>
            <a:ext cx="3723011" cy="6726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alt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 charset="0"/>
              </a:rPr>
              <a:t>Se mantiene la cantidad de reclamos al </a:t>
            </a:r>
            <a:r>
              <a:rPr kumimoji="0" lang="es-PE" alt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 charset="0"/>
              </a:rPr>
              <a:t>call</a:t>
            </a:r>
            <a:r>
              <a:rPr kumimoji="0" lang="es-PE" alt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 charset="0"/>
              </a:rPr>
              <a:t> center por fallas de voz.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256AFF0-EC6B-4943-A5D2-8D95FE2AC20B}"/>
              </a:ext>
            </a:extLst>
          </p:cNvPr>
          <p:cNvSpPr txBox="1"/>
          <p:nvPr/>
        </p:nvSpPr>
        <p:spPr>
          <a:xfrm rot="16200000">
            <a:off x="-542886" y="2562742"/>
            <a:ext cx="2028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400" b="0" i="0" u="none" strike="noStrike" kern="1200" cap="none" spc="0" normalizeH="0" baseline="0" noProof="0" dirty="0">
                <a:ln>
                  <a:noFill/>
                </a:ln>
                <a:solidFill>
                  <a:srgbClr val="586179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Accesibilidad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EB93877-C4C2-4AB9-9C28-A04F4140C53B}"/>
              </a:ext>
            </a:extLst>
          </p:cNvPr>
          <p:cNvSpPr txBox="1"/>
          <p:nvPr/>
        </p:nvSpPr>
        <p:spPr>
          <a:xfrm rot="16200000">
            <a:off x="-532651" y="4743967"/>
            <a:ext cx="2028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86179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Retenibilidad</a:t>
            </a:r>
            <a:endParaRPr kumimoji="0" lang="es-PE" sz="1400" b="0" i="0" u="none" strike="noStrike" kern="1200" cap="none" spc="0" normalizeH="0" baseline="0" noProof="0" dirty="0">
              <a:ln>
                <a:noFill/>
              </a:ln>
              <a:solidFill>
                <a:srgbClr val="586179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E1A4F011-9A33-45F5-AACE-5CB2266B6EDA}"/>
              </a:ext>
            </a:extLst>
          </p:cNvPr>
          <p:cNvSpPr/>
          <p:nvPr/>
        </p:nvSpPr>
        <p:spPr>
          <a:xfrm>
            <a:off x="5592815" y="63384"/>
            <a:ext cx="2857500" cy="21950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1 Título">
            <a:extLst>
              <a:ext uri="{FF2B5EF4-FFF2-40B4-BE49-F238E27FC236}">
                <a16:creationId xmlns:a16="http://schemas.microsoft.com/office/drawing/2014/main" id="{3DDBA2D6-82B3-4D4F-9819-D699AB69BF79}"/>
              </a:ext>
            </a:extLst>
          </p:cNvPr>
          <p:cNvSpPr txBox="1"/>
          <p:nvPr/>
        </p:nvSpPr>
        <p:spPr bwMode="auto">
          <a:xfrm>
            <a:off x="5432540" y="41667"/>
            <a:ext cx="3179699" cy="2175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  <a:sym typeface="Gill Sans"/>
              </a:rPr>
              <a:t>Tipificación: No llama, no recibe llamadas</a:t>
            </a:r>
            <a:endParaRPr kumimoji="0" lang="es-PE" altLang="es-MX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ヒラギノ角ゴ ProN W3" charset="-128"/>
              <a:cs typeface="Calibri" panose="020F0502020204030204" pitchFamily="34" charset="0"/>
              <a:sym typeface="Gill Sans" charset="0"/>
            </a:endParaRPr>
          </a:p>
        </p:txBody>
      </p:sp>
      <p:graphicFrame>
        <p:nvGraphicFramePr>
          <p:cNvPr id="61" name="Gráfico 60">
            <a:extLst>
              <a:ext uri="{FF2B5EF4-FFF2-40B4-BE49-F238E27FC236}">
                <a16:creationId xmlns:a16="http://schemas.microsoft.com/office/drawing/2014/main" id="{6A4CF6F4-4E3D-45FE-A6E9-4E3A84F87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2883373"/>
              </p:ext>
            </p:extLst>
          </p:nvPr>
        </p:nvGraphicFramePr>
        <p:xfrm>
          <a:off x="2206721" y="722917"/>
          <a:ext cx="4572000" cy="1174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31781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1DCDD1-9F91-344B-B69E-B9BE2ECFB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6" t="3792" r="5237" b="4886"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AD2D2F09-8AE0-B745-A3C2-0EFFFFEFAF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216" b="216"/>
          <a:stretch>
            <a:fillRect/>
          </a:stretch>
        </p:blipFill>
        <p:spPr>
          <a:xfrm>
            <a:off x="5536095" y="2676938"/>
            <a:ext cx="1123122" cy="1123123"/>
          </a:xfrm>
        </p:spPr>
      </p:pic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9EDC6567-2A91-8D45-91AE-54B080D4D0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t="23353" b="23353"/>
          <a:stretch>
            <a:fillRect/>
          </a:stretch>
        </p:blipFill>
        <p:spPr>
          <a:xfrm>
            <a:off x="5168347" y="6020399"/>
            <a:ext cx="1858619" cy="619084"/>
          </a:xfrm>
        </p:spPr>
      </p:pic>
    </p:spTree>
    <p:extLst>
      <p:ext uri="{BB962C8B-B14F-4D97-AF65-F5344CB8AC3E}">
        <p14:creationId xmlns:p14="http://schemas.microsoft.com/office/powerpoint/2010/main" val="953631735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浅色 - EN.pptx" id="{ECD1A510-B81A-4787-B664-7F1DE558E889}" vid="{DB04D0BE-0C91-4FB9-BC15-D49EE3CEE88B}"/>
    </a:ext>
  </a:extLst>
</a:theme>
</file>

<file path=ppt/theme/theme11.xml><?xml version="1.0" encoding="utf-8"?>
<a:theme xmlns:a="http://schemas.openxmlformats.org/drawingml/2006/main" name="1_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4_Portada">
  <a:themeElements>
    <a:clrScheme name="Personalizado 1">
      <a:dk1>
        <a:srgbClr val="003245"/>
      </a:dk1>
      <a:lt1>
        <a:srgbClr val="FFFFFF"/>
      </a:lt1>
      <a:dk2>
        <a:srgbClr val="2694B6"/>
      </a:dk2>
      <a:lt2>
        <a:srgbClr val="00EDFF"/>
      </a:lt2>
      <a:accent1>
        <a:srgbClr val="62E7FF"/>
      </a:accent1>
      <a:accent2>
        <a:srgbClr val="980098"/>
      </a:accent2>
      <a:accent3>
        <a:srgbClr val="FFFF00"/>
      </a:accent3>
      <a:accent4>
        <a:srgbClr val="00FF98"/>
      </a:accent4>
      <a:accent5>
        <a:srgbClr val="FF7B00"/>
      </a:accent5>
      <a:accent6>
        <a:srgbClr val="003245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2_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dic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parado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ier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ormativa_de_Seguridad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INTERIORES ECO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Personalizado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 bwMode="auto">
        <a:noFill/>
        <a:ln>
          <a:noFill/>
        </a:ln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Diseño personalizado 1">
        <a:dk1>
          <a:srgbClr val="123E51"/>
        </a:dk1>
        <a:lt1>
          <a:srgbClr val="FFFFFF"/>
        </a:lt1>
        <a:dk2>
          <a:srgbClr val="00C6D7"/>
        </a:dk2>
        <a:lt2>
          <a:srgbClr val="929292"/>
        </a:lt2>
        <a:accent1>
          <a:srgbClr val="123E51"/>
        </a:accent1>
        <a:accent2>
          <a:srgbClr val="00C6D7"/>
        </a:accent2>
        <a:accent3>
          <a:srgbClr val="FFFFFF"/>
        </a:accent3>
        <a:accent4>
          <a:srgbClr val="0E3444"/>
        </a:accent4>
        <a:accent5>
          <a:srgbClr val="AAAFB3"/>
        </a:accent5>
        <a:accent6>
          <a:srgbClr val="00B3C3"/>
        </a:accent6>
        <a:hlink>
          <a:srgbClr val="D8EDF9"/>
        </a:hlink>
        <a:folHlink>
          <a:srgbClr val="9292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Portada">
  <a:themeElements>
    <a:clrScheme name="Personalizado 1">
      <a:dk1>
        <a:srgbClr val="003245"/>
      </a:dk1>
      <a:lt1>
        <a:srgbClr val="FFFFFF"/>
      </a:lt1>
      <a:dk2>
        <a:srgbClr val="2694B6"/>
      </a:dk2>
      <a:lt2>
        <a:srgbClr val="00EDFF"/>
      </a:lt2>
      <a:accent1>
        <a:srgbClr val="62E7FF"/>
      </a:accent1>
      <a:accent2>
        <a:srgbClr val="980098"/>
      </a:accent2>
      <a:accent3>
        <a:srgbClr val="FFFF00"/>
      </a:accent3>
      <a:accent4>
        <a:srgbClr val="00FF98"/>
      </a:accent4>
      <a:accent5>
        <a:srgbClr val="FF7B00"/>
      </a:accent5>
      <a:accent6>
        <a:srgbClr val="003245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浅色 - EN.pptx" id="{ECD1A510-B81A-4787-B664-7F1DE558E889}" vid="{DB04D0BE-0C91-4FB9-BC15-D49EE3CEE88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67938</TotalTime>
  <Words>231</Words>
  <Application>Microsoft Office PowerPoint</Application>
  <PresentationFormat>Panorámica</PresentationFormat>
  <Paragraphs>109</Paragraphs>
  <Slides>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13</vt:i4>
      </vt:variant>
      <vt:variant>
        <vt:lpstr>Títulos de diapositiva</vt:lpstr>
      </vt:variant>
      <vt:variant>
        <vt:i4>5</vt:i4>
      </vt:variant>
    </vt:vector>
  </HeadingPairs>
  <TitlesOfParts>
    <vt:vector size="31" baseType="lpstr">
      <vt:lpstr>微软雅黑</vt:lpstr>
      <vt:lpstr>MS PGothic</vt:lpstr>
      <vt:lpstr>宋体</vt:lpstr>
      <vt:lpstr>Arial</vt:lpstr>
      <vt:lpstr>Calibri</vt:lpstr>
      <vt:lpstr>Calibri Light</vt:lpstr>
      <vt:lpstr>Courier New</vt:lpstr>
      <vt:lpstr>Gill Sans</vt:lpstr>
      <vt:lpstr>Telefonica</vt:lpstr>
      <vt:lpstr>Telefonica ExtraLight</vt:lpstr>
      <vt:lpstr>Telefonica Sans</vt:lpstr>
      <vt:lpstr>Wingdings</vt:lpstr>
      <vt:lpstr>ヒラギノ角ゴ ProN W3</vt:lpstr>
      <vt:lpstr>Portadas</vt:lpstr>
      <vt:lpstr>Indices</vt:lpstr>
      <vt:lpstr>Separadores</vt:lpstr>
      <vt:lpstr>Contenido</vt:lpstr>
      <vt:lpstr>Cierres</vt:lpstr>
      <vt:lpstr>Normativa_de_Seguridad</vt:lpstr>
      <vt:lpstr>INTERIORES ECO</vt:lpstr>
      <vt:lpstr>7_Portada</vt:lpstr>
      <vt:lpstr>自定义设计方案</vt:lpstr>
      <vt:lpstr>1_自定义设计方案</vt:lpstr>
      <vt:lpstr>1_Contenido</vt:lpstr>
      <vt:lpstr>4_Portada</vt:lpstr>
      <vt:lpstr>2_Contenido</vt:lpstr>
      <vt:lpstr>Gerencia Centro de Operaciones de Redes y Servicios</vt:lpstr>
      <vt:lpstr>Operación SOC de Servicios</vt:lpstr>
      <vt:lpstr>Macro Demarcación – Datos </vt:lpstr>
      <vt:lpstr>Macro Demarcación – Voz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Israel Moreno</dc:creator>
  <cp:lastModifiedBy>Usuario de Windows</cp:lastModifiedBy>
  <cp:revision>1040</cp:revision>
  <dcterms:created xsi:type="dcterms:W3CDTF">2021-04-15T10:27:36Z</dcterms:created>
  <dcterms:modified xsi:type="dcterms:W3CDTF">2022-04-18T21:14:10Z</dcterms:modified>
</cp:coreProperties>
</file>